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60" r:id="rId7"/>
    <p:sldId id="259" r:id="rId8"/>
    <p:sldId id="258" r:id="rId9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1"/>
      <p:bold r:id="rId12"/>
    </p:embeddedFont>
    <p:embeddedFont>
      <p:font typeface="ZF Prometo Light" panose="020B0404030203060203" pitchFamily="34" charset="0"/>
      <p:regular r:id="rId13"/>
    </p:embeddedFont>
    <p:embeddedFont>
      <p:font typeface="ZF Prometo Medium" panose="020B0704030203060203" pitchFamily="34" charset="0"/>
      <p:regular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86">
          <p15:clr>
            <a:srgbClr val="A4A3A4"/>
          </p15:clr>
        </p15:guide>
        <p15:guide id="2" orient="horz" pos="553">
          <p15:clr>
            <a:srgbClr val="A4A3A4"/>
          </p15:clr>
        </p15:guide>
        <p15:guide id="3" orient="horz" pos="1800">
          <p15:clr>
            <a:srgbClr val="A4A3A4"/>
          </p15:clr>
        </p15:guide>
        <p15:guide id="4" orient="horz" pos="2934">
          <p15:clr>
            <a:srgbClr val="A4A3A4"/>
          </p15:clr>
        </p15:guide>
        <p15:guide id="5" pos="2940">
          <p15:clr>
            <a:srgbClr val="A4A3A4"/>
          </p15:clr>
        </p15:guide>
        <p15:guide id="6" pos="2832">
          <p15:clr>
            <a:srgbClr val="A4A3A4"/>
          </p15:clr>
        </p15:guide>
        <p15:guide id="7" pos="5538">
          <p15:clr>
            <a:srgbClr val="A4A3A4"/>
          </p15:clr>
        </p15:guide>
        <p15:guide id="8" pos="2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iTv4XGDsuOluc6ngusCDrIGBfE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1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E5912F-A55A-4E40-AB8E-95EBE780B691}">
  <a:tblStyle styleId="{C0E5912F-A55A-4E40-AB8E-95EBE780B69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0" y="56"/>
      </p:cViewPr>
      <p:guideLst>
        <p:guide orient="horz" pos="1686"/>
        <p:guide orient="horz" pos="553"/>
        <p:guide orient="horz" pos="1800"/>
        <p:guide orient="horz" pos="2934"/>
        <p:guide pos="2940"/>
        <p:guide pos="2832"/>
        <p:guide pos="5538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2" Type="http://schemas.openxmlformats.org/officeDocument/2006/relationships/customXml" Target="../customXml/item2.xml"/><Relationship Id="rId20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921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Tahoma"/>
              <a:buChar char="•"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2921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Tahoma"/>
              <a:buChar char="•"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2921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Tahoma"/>
              <a:buChar char="•"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2921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Tahoma"/>
              <a:buChar char="•"/>
              <a:defRPr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3884613" y="8887522"/>
            <a:ext cx="29718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 sz="1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0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:notes"/>
          <p:cNvSpPr txBox="1">
            <a:spLocks noGrp="1"/>
          </p:cNvSpPr>
          <p:nvPr>
            <p:ph type="sldNum" idx="12"/>
          </p:nvPr>
        </p:nvSpPr>
        <p:spPr>
          <a:xfrm>
            <a:off x="3884613" y="8887522"/>
            <a:ext cx="297180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1</a:t>
            </a:fld>
            <a:endParaRPr/>
          </a:p>
        </p:txBody>
      </p:sp>
      <p:sp>
        <p:nvSpPr>
          <p:cNvPr id="10" name="Google Shape;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" name="Google Shape;11;p1:notes"/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/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>
          <a:extLst>
            <a:ext uri="{FF2B5EF4-FFF2-40B4-BE49-F238E27FC236}">
              <a16:creationId xmlns:a16="http://schemas.microsoft.com/office/drawing/2014/main" id="{73907C96-29D9-F68B-FD16-DA636FEF3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>
            <a:extLst>
              <a:ext uri="{FF2B5EF4-FFF2-40B4-BE49-F238E27FC236}">
                <a16:creationId xmlns:a16="http://schemas.microsoft.com/office/drawing/2014/main" id="{C43494D9-FD9D-72F0-0165-4BA489DCF4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>
            <a:extLst>
              <a:ext uri="{FF2B5EF4-FFF2-40B4-BE49-F238E27FC236}">
                <a16:creationId xmlns:a16="http://schemas.microsoft.com/office/drawing/2014/main" id="{8D860878-0290-09D3-F624-9234C53F150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1931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>
          <a:extLst>
            <a:ext uri="{FF2B5EF4-FFF2-40B4-BE49-F238E27FC236}">
              <a16:creationId xmlns:a16="http://schemas.microsoft.com/office/drawing/2014/main" id="{65858F8A-2E85-2231-DF7D-08E16EC7A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>
            <a:extLst>
              <a:ext uri="{FF2B5EF4-FFF2-40B4-BE49-F238E27FC236}">
                <a16:creationId xmlns:a16="http://schemas.microsoft.com/office/drawing/2014/main" id="{D93093C9-CC7B-CEE5-77DE-1CC1E4BD175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>
            <a:extLst>
              <a:ext uri="{FF2B5EF4-FFF2-40B4-BE49-F238E27FC236}">
                <a16:creationId xmlns:a16="http://schemas.microsoft.com/office/drawing/2014/main" id="{1F35FE48-C89D-EC5E-97E9-E3A44BB420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434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:notes"/>
          <p:cNvSpPr txBox="1">
            <a:spLocks noGrp="1"/>
          </p:cNvSpPr>
          <p:nvPr>
            <p:ph type="body" idx="1"/>
          </p:nvPr>
        </p:nvSpPr>
        <p:spPr>
          <a:xfrm>
            <a:off x="360000" y="3960000"/>
            <a:ext cx="6120000" cy="486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360363"/>
            <a:ext cx="6119812" cy="34432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8D48C948-D530-7AA7-1B56-396BDA296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557" y="514699"/>
            <a:ext cx="1208800" cy="37019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3BDCB9B8-9CB4-ACF5-C88A-B34F13D9D1F7}"/>
              </a:ext>
            </a:extLst>
          </p:cNvPr>
          <p:cNvSpPr/>
          <p:nvPr/>
        </p:nvSpPr>
        <p:spPr>
          <a:xfrm>
            <a:off x="0" y="1182414"/>
            <a:ext cx="9144000" cy="2782614"/>
          </a:xfrm>
          <a:prstGeom prst="rect">
            <a:avLst/>
          </a:prstGeom>
          <a:solidFill>
            <a:srgbClr val="EE1A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82688" y="4349235"/>
            <a:ext cx="2378624" cy="46897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371475" y="508556"/>
            <a:ext cx="65312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42127"/>
              </a:buClr>
              <a:buSzPts val="2400"/>
              <a:buFont typeface="Arial"/>
              <a:buNone/>
            </a:pPr>
            <a:r>
              <a:rPr lang="pt-BR" sz="2400" dirty="0">
                <a:solidFill>
                  <a:srgbClr val="EE1A2C"/>
                </a:solidFill>
                <a:latin typeface="ZF Prometo Medium" panose="020B0704030203060203" pitchFamily="34" charset="0"/>
              </a:rPr>
              <a:t>PASTILHA DE FREIO</a:t>
            </a:r>
            <a:endParaRPr lang="pt-BR" dirty="0">
              <a:solidFill>
                <a:srgbClr val="EE1A2C"/>
              </a:solidFill>
              <a:latin typeface="ZF Prometo Medium" panose="020B0704030203060203" pitchFamily="34" charset="0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BAE8252-7523-D216-1535-3BC0F5D319C4}"/>
              </a:ext>
            </a:extLst>
          </p:cNvPr>
          <p:cNvSpPr txBox="1"/>
          <p:nvPr/>
        </p:nvSpPr>
        <p:spPr>
          <a:xfrm>
            <a:off x="7668488" y="3725029"/>
            <a:ext cx="1782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chemeClr val="bg1"/>
                </a:solidFill>
                <a:latin typeface="ZF Prometo Light" panose="020B0404030203060203" pitchFamily="34" charset="0"/>
              </a:rPr>
              <a:t>*Imagem Ilustrativa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0364FC-F4F6-AB3A-D53E-F90508F3B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7" b="89712" l="7124" r="89896">
                        <a14:foregroundMark x1="15285" y1="16872" x2="27979" y2="19342"/>
                        <a14:foregroundMark x1="7124" y1="64609" x2="7124" y2="64609"/>
                        <a14:foregroundMark x1="54145" y1="59671" x2="70466" y2="617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904" y="2110650"/>
            <a:ext cx="2179848" cy="68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oogle Shape;25;p2">
            <a:extLst>
              <a:ext uri="{FF2B5EF4-FFF2-40B4-BE49-F238E27FC236}">
                <a16:creationId xmlns:a16="http://schemas.microsoft.com/office/drawing/2014/main" id="{3529257A-1042-D47E-E067-48B2CC48C4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1544119"/>
              </p:ext>
            </p:extLst>
          </p:nvPr>
        </p:nvGraphicFramePr>
        <p:xfrm>
          <a:off x="95923" y="538417"/>
          <a:ext cx="8873943" cy="4045650"/>
        </p:xfrm>
        <a:graphic>
          <a:graphicData uri="http://schemas.openxmlformats.org/drawingml/2006/table">
            <a:tbl>
              <a:tblPr>
                <a:tableStyleId>{C0E5912F-A55A-4E40-AB8E-95EBE780B691}</a:tableStyleId>
              </a:tblPr>
              <a:tblGrid>
                <a:gridCol w="1240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4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5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4915">
                  <a:extLst>
                    <a:ext uri="{9D8B030D-6E8A-4147-A177-3AD203B41FA5}">
                      <a16:colId xmlns:a16="http://schemas.microsoft.com/office/drawing/2014/main" val="924188671"/>
                    </a:ext>
                  </a:extLst>
                </a:gridCol>
                <a:gridCol w="12807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170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105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REF. COMERCIAL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DESCRIÇÃO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MARCA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MONTADORA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APLICAÇÃO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CÓDIGO ORIGINAL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REF. CRUZADA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314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GDB9169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rowSpan="1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CITROËN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Novo C3 1.0  2023/...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Novo C3 1.6  2023/...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LBRW005831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2147 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PD/2370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N-2152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12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FIAT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Argo Trekking 1.3  2022/…</a:t>
                      </a:r>
                    </a:p>
                    <a:p>
                      <a:pPr algn="ctr" fontAlgn="b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Cronos Drive 1.3  2022/…</a:t>
                      </a:r>
                    </a:p>
                    <a:p>
                      <a:pPr algn="ctr" fontAlgn="b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Cronos Precision 1.3  2022/…</a:t>
                      </a:r>
                    </a:p>
                    <a:p>
                      <a:pPr algn="ctr" fontAlgn="b"/>
                      <a:r>
                        <a:rPr lang="it-IT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Pulse</a:t>
                      </a:r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Drive 1.3  2022/…</a:t>
                      </a:r>
                      <a:endParaRPr lang="pt-BR" sz="6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7093090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2199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PD/2293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N-2104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21486365"/>
                  </a:ext>
                </a:extLst>
              </a:tr>
              <a:tr h="160222">
                <a:tc rowSpan="2"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GDB9171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6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cap="non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  <a:cs typeface="Arial"/>
                        <a:sym typeface="Arial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lang="pt-BR" sz="800" b="0" i="0" u="none" strike="noStrike" cap="non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  <a:cs typeface="Arial"/>
                        <a:sym typeface="Arial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08004538"/>
                  </a:ext>
                </a:extLst>
              </a:tr>
              <a:tr h="348887">
                <a:tc vMerge="1"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GDB9171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MITSUBISHI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Eclipse Cross 1.5 16V  2018/...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Outlander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2.0 Comfort  2018/... </a:t>
                      </a:r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Outlander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2.2  2018/...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Outlander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3.0 V6 GT  2018/...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4605B987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3310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PD/1644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99259745"/>
                  </a:ext>
                </a:extLst>
              </a:tr>
              <a:tr h="438659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CHEVROLET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Tracker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1.0 Turbo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Tracker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1.2 Turbo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Tracker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LT 1.0 turbo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Tracker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LTZ 1.2 turbo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Tracker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Premier 1.2 turbo  2020/...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26283303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4083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PD/2225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N-2095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73123263"/>
                  </a:ext>
                </a:extLst>
              </a:tr>
              <a:tr h="236314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FORD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Bronco 2.0 2021/...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JX6Z2001J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4226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PD/2289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14553234"/>
                  </a:ext>
                </a:extLst>
              </a:tr>
              <a:tr h="352129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HONDA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HR-V 1.5 16V  2020/...</a:t>
                      </a:r>
                    </a:p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HR-V 1.8 16V  2020/...                                                                     </a:t>
                      </a:r>
                    </a:p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CIVIC 2020 /...                                                                                               </a:t>
                      </a:r>
                    </a:p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NEW HR-V 1.5 2023 /...</a:t>
                      </a:r>
                      <a:endParaRPr lang="pt-BR" sz="6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45022-T7T-M51</a:t>
                      </a:r>
                      <a:b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</a:b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45022-TEM-M11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4258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PD/2207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N-2028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5408040"/>
                  </a:ext>
                </a:extLst>
              </a:tr>
              <a:tr h="265599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MERCEDES-BENZ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Sprinter 314  2018/...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Sprinter 416  2019/...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Sprinter 516  2019/...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A9104235600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4291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N-2146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93784467"/>
                  </a:ext>
                </a:extLst>
              </a:tr>
              <a:tr h="520353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MERCEDES-BENZ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Sprinter 511 5T Caminhão Plataforma  2018/... - Sprinter 514 5T Caminhão Plataforma  2018/... - Sprinter 516 5T Caminhão Plataforma  2018/... - Sprinter 519 5T Caminhão Plataforma  2018/...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A9074205201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4294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09504947"/>
                  </a:ext>
                </a:extLst>
              </a:tr>
              <a:tr h="236314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HONDA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CR-V  2020/...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45022TLAA01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5252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PD/1593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2099039"/>
                  </a:ext>
                </a:extLst>
              </a:tr>
              <a:tr h="236314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HONDA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CR-V  2020/...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43022TLAA00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5253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PD/1671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02024195"/>
                  </a:ext>
                </a:extLst>
              </a:tr>
            </a:tbl>
          </a:graphicData>
        </a:graphic>
      </p:graphicFrame>
      <p:sp>
        <p:nvSpPr>
          <p:cNvPr id="3" name="Google Shape;24;p2">
            <a:extLst>
              <a:ext uri="{FF2B5EF4-FFF2-40B4-BE49-F238E27FC236}">
                <a16:creationId xmlns:a16="http://schemas.microsoft.com/office/drawing/2014/main" id="{9E3D5AF8-92CB-F2A8-C92F-53523D9E6944}"/>
              </a:ext>
            </a:extLst>
          </p:cNvPr>
          <p:cNvSpPr txBox="1"/>
          <p:nvPr/>
        </p:nvSpPr>
        <p:spPr>
          <a:xfrm>
            <a:off x="95923" y="342707"/>
            <a:ext cx="1872137" cy="141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latin typeface="ZF Prometo Medium" panose="020B0704030203060203" pitchFamily="34" charset="0"/>
                <a:ea typeface="Montserrat"/>
                <a:cs typeface="Montserrat"/>
                <a:sym typeface="Montserrat"/>
              </a:rPr>
              <a:t>DADOS DO PRODUTO</a:t>
            </a:r>
            <a:endParaRPr sz="1200" dirty="0">
              <a:latin typeface="ZF Prometo Medium" panose="020B0704030203060203" pitchFamily="34" charset="0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23;p2">
            <a:extLst>
              <a:ext uri="{FF2B5EF4-FFF2-40B4-BE49-F238E27FC236}">
                <a16:creationId xmlns:a16="http://schemas.microsoft.com/office/drawing/2014/main" id="{BAF36810-51FC-3F61-C02F-A28D5D0863F6}"/>
              </a:ext>
            </a:extLst>
          </p:cNvPr>
          <p:cNvSpPr txBox="1"/>
          <p:nvPr/>
        </p:nvSpPr>
        <p:spPr>
          <a:xfrm>
            <a:off x="95923" y="-29435"/>
            <a:ext cx="7705379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pt-BR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A ZF TRW lança no mercado de reposição, novas pastilhas de freio,  aumentando sua atual cobertura de veículos.</a:t>
            </a:r>
            <a:r>
              <a:rPr lang="de-DE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 </a:t>
            </a:r>
            <a:endParaRPr sz="1000" dirty="0">
              <a:latin typeface="ZF Prometo Light" panose="020B0404030203060203" pitchFamily="34" charset="0"/>
              <a:ea typeface="Montserrat"/>
              <a:cs typeface="Montserrat"/>
              <a:sym typeface="Montserrat"/>
            </a:endParaRPr>
          </a:p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57726"/>
            <a:ext cx="9144000" cy="4899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93930DB4-64CA-F7C0-9140-5EA9D9D7532C}"/>
              </a:ext>
            </a:extLst>
          </p:cNvPr>
          <p:cNvSpPr/>
          <p:nvPr/>
        </p:nvSpPr>
        <p:spPr>
          <a:xfrm>
            <a:off x="0" y="4650828"/>
            <a:ext cx="9144000" cy="492672"/>
          </a:xfrm>
          <a:prstGeom prst="rect">
            <a:avLst/>
          </a:prstGeom>
          <a:solidFill>
            <a:srgbClr val="EE1A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E1A2C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33F485D-2D96-8A37-5520-7D271D94BE88}"/>
              </a:ext>
            </a:extLst>
          </p:cNvPr>
          <p:cNvSpPr txBox="1"/>
          <p:nvPr/>
        </p:nvSpPr>
        <p:spPr>
          <a:xfrm>
            <a:off x="6868972" y="4609253"/>
            <a:ext cx="2326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ZF </a:t>
            </a:r>
            <a:r>
              <a:rPr lang="pt-BR" sz="800" dirty="0" err="1">
                <a:solidFill>
                  <a:schemeClr val="bg1"/>
                </a:solidFill>
                <a:latin typeface="ZF Prometo Light" panose="020B0404030203060203" pitchFamily="34" charset="0"/>
              </a:rPr>
              <a:t>Aftermarket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Rodovia Senador José Ermírio de Moraes, s/nº, KM 11 – Itu – SP – CEP 13314-012</a:t>
            </a: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Central de Atendimento </a:t>
            </a:r>
            <a:r>
              <a:rPr lang="pt-BR" sz="800" b="0" i="0" dirty="0">
                <a:solidFill>
                  <a:schemeClr val="bg1"/>
                </a:solidFill>
                <a:effectLst/>
                <a:latin typeface="ZF Prometo Light" panose="020B0404030203060203" pitchFamily="34" charset="0"/>
              </a:rPr>
              <a:t>0800 011 1100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</p:txBody>
      </p:sp>
      <p:pic>
        <p:nvPicPr>
          <p:cNvPr id="5" name="Picture 4" descr="Car TRW Automotive TRW Inc. Automotive industry ZF Friedrichshafen,  mitsubishi, driving, text png | PNGEgg">
            <a:extLst>
              <a:ext uri="{FF2B5EF4-FFF2-40B4-BE49-F238E27FC236}">
                <a16:creationId xmlns:a16="http://schemas.microsoft.com/office/drawing/2014/main" id="{13EE611D-0E8D-ADF4-8B10-B83896FC0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33" b="98519" l="3000" r="99000">
                        <a14:foregroundMark x1="3444" y1="11852" x2="10444" y2="11481"/>
                        <a14:foregroundMark x1="10444" y1="11481" x2="16333" y2="11852"/>
                        <a14:foregroundMark x1="5111" y1="14074" x2="27333" y2="20741"/>
                        <a14:foregroundMark x1="36222" y1="7407" x2="50444" y2="13704"/>
                        <a14:foregroundMark x1="51667" y1="13704" x2="53000" y2="32593"/>
                        <a14:foregroundMark x1="53000" y1="32593" x2="51667" y2="52222"/>
                        <a14:foregroundMark x1="47444" y1="61111" x2="52778" y2="98519"/>
                        <a14:foregroundMark x1="32778" y1="58148" x2="29667" y2="91852"/>
                        <a14:foregroundMark x1="14333" y1="57037" x2="9222" y2="88148"/>
                        <a14:foregroundMark x1="62333" y1="8519" x2="68000" y2="22222"/>
                        <a14:foregroundMark x1="79556" y1="8889" x2="85222" y2="17778"/>
                        <a14:foregroundMark x1="95333" y1="8519" x2="95222" y2="24815"/>
                        <a14:foregroundMark x1="84333" y1="52222" x2="83778" y2="84444"/>
                        <a14:foregroundMark x1="64333" y1="95185" x2="67889" y2="58148"/>
                        <a14:foregroundMark x1="63333" y1="54074" x2="69444" y2="62593"/>
                        <a14:foregroundMark x1="55000" y1="10741" x2="56667" y2="34074"/>
                        <a14:foregroundMark x1="53778" y1="80741" x2="55000" y2="90741"/>
                        <a14:foregroundMark x1="41889" y1="47037" x2="45222" y2="63333"/>
                        <a14:foregroundMark x1="99000" y1="3333" x2="98444" y2="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953" y="2415770"/>
            <a:ext cx="484907" cy="14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>
          <a:extLst>
            <a:ext uri="{FF2B5EF4-FFF2-40B4-BE49-F238E27FC236}">
              <a16:creationId xmlns:a16="http://schemas.microsoft.com/office/drawing/2014/main" id="{255C0AA2-BD1A-C956-A5CC-9A901252C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oogle Shape;25;p2">
            <a:extLst>
              <a:ext uri="{FF2B5EF4-FFF2-40B4-BE49-F238E27FC236}">
                <a16:creationId xmlns:a16="http://schemas.microsoft.com/office/drawing/2014/main" id="{8A0A1821-8E74-DD26-B0B3-D7BA6DFAC3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7675629"/>
              </p:ext>
            </p:extLst>
          </p:nvPr>
        </p:nvGraphicFramePr>
        <p:xfrm>
          <a:off x="133901" y="554843"/>
          <a:ext cx="8876198" cy="3655504"/>
        </p:xfrm>
        <a:graphic>
          <a:graphicData uri="http://schemas.openxmlformats.org/drawingml/2006/table">
            <a:tbl>
              <a:tblPr>
                <a:tableStyleId>{C0E5912F-A55A-4E40-AB8E-95EBE780B691}</a:tableStyleId>
              </a:tblPr>
              <a:tblGrid>
                <a:gridCol w="951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28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6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6723">
                  <a:extLst>
                    <a:ext uri="{9D8B030D-6E8A-4147-A177-3AD203B41FA5}">
                      <a16:colId xmlns:a16="http://schemas.microsoft.com/office/drawing/2014/main" val="924188671"/>
                    </a:ext>
                  </a:extLst>
                </a:gridCol>
                <a:gridCol w="11817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64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0636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REF. COMERCIAL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DESCRIÇÃO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MARCA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MONTADORA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APLICAÇÃO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CÓDIGO ORIGINAL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-DE" sz="700" b="1" dirty="0">
                          <a:solidFill>
                            <a:srgbClr val="FFFFFF"/>
                          </a:solidFill>
                          <a:latin typeface="ZF Prometo Light" panose="020B0404030203060203" pitchFamily="34" charset="0"/>
                          <a:sym typeface="Montserrat SemiBold"/>
                        </a:rPr>
                        <a:t>REF. CRUZADA</a:t>
                      </a:r>
                      <a:endParaRPr sz="700" b="1" dirty="0">
                        <a:solidFill>
                          <a:srgbClr val="FFFFFF"/>
                        </a:solidFill>
                        <a:latin typeface="ZF Prometo Light" panose="020B0404030203060203" pitchFamily="34" charset="0"/>
                        <a:ea typeface="Montserrat SemiBold"/>
                        <a:cs typeface="Montserrat SemiBold"/>
                        <a:sym typeface="Montserrat SemiBold"/>
                      </a:endParaRPr>
                    </a:p>
                  </a:txBody>
                  <a:tcPr marL="91425" marR="91425" marT="91425" marB="91425">
                    <a:solidFill>
                      <a:srgbClr val="EE1A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rowSpan="10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FOTON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Aumark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1039  2013/...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8-97367-539-0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1660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PD/1411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29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FIAT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Fastback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</a:t>
                      </a:r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Audace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200 Turbo  2022/...</a:t>
                      </a:r>
                    </a:p>
                    <a:p>
                      <a:pPr algn="ctr" fontAlgn="b"/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Fastback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</a:t>
                      </a:r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Impetus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200 Turbo  2022/...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Pulse </a:t>
                      </a:r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Audace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200 Turbo  2022/...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Pulse Drive 200 Turbo  2022/...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Pulse </a:t>
                      </a:r>
                      <a:r>
                        <a:rPr lang="pt-BR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Impetus</a:t>
                      </a:r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200  2022/...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7093123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2198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PD/2292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N-2102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621486365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RAM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2500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3500  2020/...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68461656AA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3134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PD/2232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73123263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RAM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2500  2020/...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3500  2020/...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68453097AA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3135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PD/2313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14553234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RAM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1500  2019/...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68412557AA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3136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PD/2359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5408040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MITSUBISHI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L200 2.4 2021/...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PAJERO 2.4 2021/...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4605B541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3311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PD/2195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93784467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Traseiro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FORD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Bronco 2.0 2021/...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JX6Z2200E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4225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PD/2151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09504947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SCANIA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K360lB 4X2 2012/...</a:t>
                      </a:r>
                    </a:p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K360IB 6X2 2012/...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2271804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4300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PD/224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2099039"/>
                  </a:ext>
                </a:extLst>
              </a:tr>
              <a:tr h="295252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TOYOTA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Camry</a:t>
                      </a:r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  2020/...                                                                          </a:t>
                      </a:r>
                    </a:p>
                    <a:p>
                      <a:pPr algn="ctr" fontAlgn="b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RAV-4  2020/...</a:t>
                      </a:r>
                    </a:p>
                    <a:p>
                      <a:pPr algn="ctr" fontAlgn="b"/>
                      <a:r>
                        <a:rPr lang="it-IT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Corolla Cross 1.8 2.0 16 V 2021/...</a:t>
                      </a:r>
                      <a:endParaRPr lang="pt-BR" sz="6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044650E060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4383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PD/1598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N-2168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02024195"/>
                  </a:ext>
                </a:extLst>
              </a:tr>
              <a:tr h="41729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GDB9188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Dianteiro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ZF Prometo Light" panose="020B0404030203060203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</a:rPr>
                        <a:t>HYUNDAI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Creta Comfort 1.0 Turbo  2022/...</a:t>
                      </a:r>
                      <a:b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</a:b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Creta Limited 1.0 Turbo  2022/...</a:t>
                      </a:r>
                      <a:b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</a:b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Creta N </a:t>
                      </a:r>
                      <a:r>
                        <a:rPr lang="pt-BR" sz="60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Line</a:t>
                      </a: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 1.0 Turbo  2022/...</a:t>
                      </a:r>
                      <a:b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</a:b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Creta Platinum 1.0 Turbo  2022/...</a:t>
                      </a:r>
                      <a:b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</a:b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Creta </a:t>
                      </a:r>
                      <a:r>
                        <a:rPr lang="pt-BR" sz="600" b="0" i="0" u="none" strike="noStrike" cap="none" dirty="0" err="1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Ultimate</a:t>
                      </a:r>
                      <a:r>
                        <a:rPr lang="pt-BR" sz="6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 2.0  2022/...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58101-A0A00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8260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PD/2369</a:t>
                      </a:r>
                    </a:p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8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N-2169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40952568"/>
                  </a:ext>
                </a:extLst>
              </a:tr>
            </a:tbl>
          </a:graphicData>
        </a:graphic>
      </p:graphicFrame>
      <p:sp>
        <p:nvSpPr>
          <p:cNvPr id="3" name="Google Shape;24;p2">
            <a:extLst>
              <a:ext uri="{FF2B5EF4-FFF2-40B4-BE49-F238E27FC236}">
                <a16:creationId xmlns:a16="http://schemas.microsoft.com/office/drawing/2014/main" id="{B1209F20-9ADE-B2BF-CC0E-B55718C39485}"/>
              </a:ext>
            </a:extLst>
          </p:cNvPr>
          <p:cNvSpPr txBox="1"/>
          <p:nvPr/>
        </p:nvSpPr>
        <p:spPr>
          <a:xfrm>
            <a:off x="95923" y="332505"/>
            <a:ext cx="1872137" cy="169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latin typeface="ZF Prometo Medium" panose="020B0704030203060203" pitchFamily="34" charset="0"/>
                <a:ea typeface="Montserrat"/>
                <a:cs typeface="Montserrat"/>
                <a:sym typeface="Montserrat"/>
              </a:rPr>
              <a:t>DADOS DO PRODUTO</a:t>
            </a:r>
            <a:endParaRPr sz="1200" dirty="0">
              <a:latin typeface="ZF Prometo Medium" panose="020B0704030203060203" pitchFamily="34" charset="0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23;p2">
            <a:extLst>
              <a:ext uri="{FF2B5EF4-FFF2-40B4-BE49-F238E27FC236}">
                <a16:creationId xmlns:a16="http://schemas.microsoft.com/office/drawing/2014/main" id="{01B617F2-795C-B8A1-CCEB-48B59BE0D0D3}"/>
              </a:ext>
            </a:extLst>
          </p:cNvPr>
          <p:cNvSpPr txBox="1"/>
          <p:nvPr/>
        </p:nvSpPr>
        <p:spPr>
          <a:xfrm>
            <a:off x="95923" y="-38483"/>
            <a:ext cx="7705379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pt-BR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A ZF TRW lança no mercado de reposição, novas pastilhas de freio,  aumentando sua atual cobertura de veículos.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 </a:t>
            </a:r>
            <a:endParaRPr sz="1000" dirty="0">
              <a:latin typeface="ZF Prometo Light" panose="020B0404030203060203" pitchFamily="34" charset="0"/>
              <a:ea typeface="Montserrat"/>
              <a:cs typeface="Montserrat"/>
              <a:sym typeface="Montserrat"/>
            </a:endParaRPr>
          </a:p>
        </p:txBody>
      </p:sp>
      <p:pic>
        <p:nvPicPr>
          <p:cNvPr id="21" name="Google Shape;21;p2">
            <a:extLst>
              <a:ext uri="{FF2B5EF4-FFF2-40B4-BE49-F238E27FC236}">
                <a16:creationId xmlns:a16="http://schemas.microsoft.com/office/drawing/2014/main" id="{09FED04C-7CB1-D369-BA0C-F3FAB4AD0BA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57726"/>
            <a:ext cx="9144000" cy="4899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CE47BD35-5110-B4B8-BB77-CF27D471D80B}"/>
              </a:ext>
            </a:extLst>
          </p:cNvPr>
          <p:cNvSpPr/>
          <p:nvPr/>
        </p:nvSpPr>
        <p:spPr>
          <a:xfrm>
            <a:off x="0" y="4650828"/>
            <a:ext cx="9144000" cy="492672"/>
          </a:xfrm>
          <a:prstGeom prst="rect">
            <a:avLst/>
          </a:prstGeom>
          <a:solidFill>
            <a:srgbClr val="EE1A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E1A2C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75E64FA-2667-FAA7-7895-CB64740BEB25}"/>
              </a:ext>
            </a:extLst>
          </p:cNvPr>
          <p:cNvSpPr txBox="1"/>
          <p:nvPr/>
        </p:nvSpPr>
        <p:spPr>
          <a:xfrm>
            <a:off x="6868972" y="4609253"/>
            <a:ext cx="2326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ZF </a:t>
            </a:r>
            <a:r>
              <a:rPr lang="pt-BR" sz="800" dirty="0" err="1">
                <a:solidFill>
                  <a:schemeClr val="bg1"/>
                </a:solidFill>
                <a:latin typeface="ZF Prometo Light" panose="020B0404030203060203" pitchFamily="34" charset="0"/>
              </a:rPr>
              <a:t>Aftermarket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Rodovia Senador José Ermírio de Moraes, s/nº, KM 11 – Itu – SP – CEP 13314-012</a:t>
            </a: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Central de Atendimento </a:t>
            </a:r>
            <a:r>
              <a:rPr lang="pt-BR" sz="800" b="0" i="0" dirty="0">
                <a:solidFill>
                  <a:schemeClr val="bg1"/>
                </a:solidFill>
                <a:effectLst/>
                <a:latin typeface="ZF Prometo Light" panose="020B0404030203060203" pitchFamily="34" charset="0"/>
              </a:rPr>
              <a:t>0800 011 1100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</p:txBody>
      </p:sp>
      <p:pic>
        <p:nvPicPr>
          <p:cNvPr id="5" name="Picture 4" descr="Car TRW Automotive TRW Inc. Automotive industry ZF Friedrichshafen,  mitsubishi, driving, text png | PNGEgg">
            <a:extLst>
              <a:ext uri="{FF2B5EF4-FFF2-40B4-BE49-F238E27FC236}">
                <a16:creationId xmlns:a16="http://schemas.microsoft.com/office/drawing/2014/main" id="{41E20BE2-6E36-FB22-D4D5-C188F3D2B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33" b="98519" l="3000" r="99000">
                        <a14:foregroundMark x1="3444" y1="11852" x2="10444" y2="11481"/>
                        <a14:foregroundMark x1="10444" y1="11481" x2="16333" y2="11852"/>
                        <a14:foregroundMark x1="5111" y1="14074" x2="27333" y2="20741"/>
                        <a14:foregroundMark x1="36222" y1="7407" x2="50444" y2="13704"/>
                        <a14:foregroundMark x1="51667" y1="13704" x2="53000" y2="32593"/>
                        <a14:foregroundMark x1="53000" y1="32593" x2="51667" y2="52222"/>
                        <a14:foregroundMark x1="47444" y1="61111" x2="52778" y2="98519"/>
                        <a14:foregroundMark x1="32778" y1="58148" x2="29667" y2="91852"/>
                        <a14:foregroundMark x1="14333" y1="57037" x2="9222" y2="88148"/>
                        <a14:foregroundMark x1="62333" y1="8519" x2="68000" y2="22222"/>
                        <a14:foregroundMark x1="79556" y1="8889" x2="85222" y2="17778"/>
                        <a14:foregroundMark x1="95333" y1="8519" x2="95222" y2="24815"/>
                        <a14:foregroundMark x1="84333" y1="52222" x2="83778" y2="84444"/>
                        <a14:foregroundMark x1="64333" y1="95185" x2="67889" y2="58148"/>
                        <a14:foregroundMark x1="63333" y1="54074" x2="69444" y2="62593"/>
                        <a14:foregroundMark x1="55000" y1="10741" x2="56667" y2="34074"/>
                        <a14:foregroundMark x1="53778" y1="80741" x2="55000" y2="90741"/>
                        <a14:foregroundMark x1="41889" y1="47037" x2="45222" y2="63333"/>
                        <a14:foregroundMark x1="99000" y1="3333" x2="98444" y2="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183" y="2454932"/>
            <a:ext cx="484907" cy="14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83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>
          <a:extLst>
            <a:ext uri="{FF2B5EF4-FFF2-40B4-BE49-F238E27FC236}">
              <a16:creationId xmlns:a16="http://schemas.microsoft.com/office/drawing/2014/main" id="{9141DA84-5FC5-4BC3-472B-D0162AFF8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4;p2">
            <a:extLst>
              <a:ext uri="{FF2B5EF4-FFF2-40B4-BE49-F238E27FC236}">
                <a16:creationId xmlns:a16="http://schemas.microsoft.com/office/drawing/2014/main" id="{4AD6041A-B333-2D50-E6E6-5B12022B4F7A}"/>
              </a:ext>
            </a:extLst>
          </p:cNvPr>
          <p:cNvSpPr txBox="1"/>
          <p:nvPr/>
        </p:nvSpPr>
        <p:spPr>
          <a:xfrm>
            <a:off x="61287" y="558458"/>
            <a:ext cx="1872137" cy="169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latin typeface="ZF Prometo Medium" panose="020B0704030203060203" pitchFamily="34" charset="0"/>
                <a:ea typeface="Montserrat"/>
                <a:cs typeface="Montserrat"/>
                <a:sym typeface="Montserrat"/>
              </a:rPr>
              <a:t>DADOS ADICIONAIS</a:t>
            </a:r>
            <a:endParaRPr sz="1200" dirty="0">
              <a:latin typeface="ZF Prometo Medium" panose="020B0704030203060203" pitchFamily="34" charset="0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Google Shape;23;p2">
            <a:extLst>
              <a:ext uri="{FF2B5EF4-FFF2-40B4-BE49-F238E27FC236}">
                <a16:creationId xmlns:a16="http://schemas.microsoft.com/office/drawing/2014/main" id="{993CB6D9-E72D-5BCF-64FA-C875947CE78E}"/>
              </a:ext>
            </a:extLst>
          </p:cNvPr>
          <p:cNvSpPr txBox="1"/>
          <p:nvPr/>
        </p:nvSpPr>
        <p:spPr>
          <a:xfrm>
            <a:off x="95923" y="46194"/>
            <a:ext cx="7705379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A ZF TRW lança no mercado de reposição, novas pastilhas de freio,  aumentando sua atual cobertura de veículos.</a:t>
            </a:r>
            <a:endParaRPr sz="1000" dirty="0">
              <a:latin typeface="ZF Prometo Light" panose="020B0404030203060203" pitchFamily="34" charset="0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 dirty="0">
                <a:latin typeface="ZF Prometo Light" panose="020B0404030203060203" pitchFamily="34" charset="0"/>
                <a:ea typeface="Montserrat"/>
                <a:cs typeface="Montserrat"/>
                <a:sym typeface="Montserrat"/>
              </a:rPr>
              <a:t> </a:t>
            </a:r>
            <a:endParaRPr sz="1000" dirty="0">
              <a:latin typeface="ZF Prometo Light" panose="020B0404030203060203" pitchFamily="34" charset="0"/>
              <a:ea typeface="Montserrat"/>
              <a:cs typeface="Montserrat"/>
              <a:sym typeface="Montserrat"/>
            </a:endParaRPr>
          </a:p>
        </p:txBody>
      </p:sp>
      <p:pic>
        <p:nvPicPr>
          <p:cNvPr id="21" name="Google Shape;21;p2">
            <a:extLst>
              <a:ext uri="{FF2B5EF4-FFF2-40B4-BE49-F238E27FC236}">
                <a16:creationId xmlns:a16="http://schemas.microsoft.com/office/drawing/2014/main" id="{DFE31930-BC82-0C07-9519-39074DBA2A9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657726"/>
            <a:ext cx="9144000" cy="4899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D45EA68E-A382-69CE-6395-0399B234DC7D}"/>
              </a:ext>
            </a:extLst>
          </p:cNvPr>
          <p:cNvSpPr/>
          <p:nvPr/>
        </p:nvSpPr>
        <p:spPr>
          <a:xfrm>
            <a:off x="0" y="4650828"/>
            <a:ext cx="9144000" cy="492672"/>
          </a:xfrm>
          <a:prstGeom prst="rect">
            <a:avLst/>
          </a:prstGeom>
          <a:solidFill>
            <a:srgbClr val="EE1A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E1A2C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D73952A-5E34-271C-1B84-482DB23AB6F5}"/>
              </a:ext>
            </a:extLst>
          </p:cNvPr>
          <p:cNvSpPr txBox="1"/>
          <p:nvPr/>
        </p:nvSpPr>
        <p:spPr>
          <a:xfrm>
            <a:off x="6868972" y="4609253"/>
            <a:ext cx="2326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ZF </a:t>
            </a:r>
            <a:r>
              <a:rPr lang="pt-BR" sz="800" dirty="0" err="1">
                <a:solidFill>
                  <a:schemeClr val="bg1"/>
                </a:solidFill>
                <a:latin typeface="ZF Prometo Light" panose="020B0404030203060203" pitchFamily="34" charset="0"/>
              </a:rPr>
              <a:t>Aftermarket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Rodovia Senador José Ermírio de Moraes, s/nº, KM 11 – Itu – SP – CEP 13314-012</a:t>
            </a:r>
          </a:p>
          <a:p>
            <a:r>
              <a:rPr lang="pt-BR" sz="800" dirty="0">
                <a:solidFill>
                  <a:schemeClr val="bg1"/>
                </a:solidFill>
                <a:latin typeface="ZF Prometo Light" panose="020B0404030203060203" pitchFamily="34" charset="0"/>
              </a:rPr>
              <a:t>Central de Atendimento </a:t>
            </a:r>
            <a:r>
              <a:rPr lang="pt-BR" sz="800" b="0" i="0" dirty="0">
                <a:solidFill>
                  <a:schemeClr val="bg1"/>
                </a:solidFill>
                <a:effectLst/>
                <a:latin typeface="ZF Prometo Light" panose="020B0404030203060203" pitchFamily="34" charset="0"/>
              </a:rPr>
              <a:t>0800 011 1100</a:t>
            </a:r>
            <a:endParaRPr lang="pt-BR" sz="800" dirty="0">
              <a:solidFill>
                <a:schemeClr val="bg1"/>
              </a:solidFill>
              <a:latin typeface="ZF Prometo Light" panose="020B0404030203060203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DFC4468-BB42-288A-49E0-059A16B06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188032"/>
              </p:ext>
            </p:extLst>
          </p:nvPr>
        </p:nvGraphicFramePr>
        <p:xfrm>
          <a:off x="95923" y="797278"/>
          <a:ext cx="8972443" cy="1536348"/>
        </p:xfrm>
        <a:graphic>
          <a:graphicData uri="http://schemas.openxmlformats.org/drawingml/2006/table">
            <a:tbl>
              <a:tblPr firstRow="1" bandRow="1"/>
              <a:tblGrid>
                <a:gridCol w="920759">
                  <a:extLst>
                    <a:ext uri="{9D8B030D-6E8A-4147-A177-3AD203B41FA5}">
                      <a16:colId xmlns:a16="http://schemas.microsoft.com/office/drawing/2014/main" val="3962805564"/>
                    </a:ext>
                  </a:extLst>
                </a:gridCol>
                <a:gridCol w="809786">
                  <a:extLst>
                    <a:ext uri="{9D8B030D-6E8A-4147-A177-3AD203B41FA5}">
                      <a16:colId xmlns:a16="http://schemas.microsoft.com/office/drawing/2014/main" val="56960482"/>
                    </a:ext>
                  </a:extLst>
                </a:gridCol>
                <a:gridCol w="809786">
                  <a:extLst>
                    <a:ext uri="{9D8B030D-6E8A-4147-A177-3AD203B41FA5}">
                      <a16:colId xmlns:a16="http://schemas.microsoft.com/office/drawing/2014/main" val="3529318784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1994388111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1091989091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625953478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2001045893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2253814268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2321005059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3262882389"/>
                    </a:ext>
                  </a:extLst>
                </a:gridCol>
                <a:gridCol w="804014">
                  <a:extLst>
                    <a:ext uri="{9D8B030D-6E8A-4147-A177-3AD203B41FA5}">
                      <a16:colId xmlns:a16="http://schemas.microsoft.com/office/drawing/2014/main" val="1024982860"/>
                    </a:ext>
                  </a:extLst>
                </a:gridCol>
              </a:tblGrid>
              <a:tr h="205017">
                <a:tc>
                  <a:txBody>
                    <a:bodyPr/>
                    <a:lstStyle/>
                    <a:p>
                      <a:pPr algn="ctr"/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REF. NOVA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GDB9169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83475035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PESO BRUTO (KG)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1,196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1,336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0,9375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1,585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1,548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2,3425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1,624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1,9444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1,794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1,128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2616928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QUANTIDADE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2447273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CÓDIGO DE BARRAS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3322938597849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3322938597856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3322938597863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3322938597894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3322938597900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3322938597917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3322938597924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266998570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NCM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49311761"/>
                  </a:ext>
                </a:extLst>
              </a:tr>
              <a:tr h="248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MEDIDAS DA EMBALAGEM (mm)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160x70x65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160x70x65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52,5x52,5x16,5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160x120x70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185x120x85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185x120x85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41316420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38795144-9B41-0032-C31B-F25923D71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639047"/>
              </p:ext>
            </p:extLst>
          </p:nvPr>
        </p:nvGraphicFramePr>
        <p:xfrm>
          <a:off x="95923" y="2639821"/>
          <a:ext cx="9007079" cy="1536348"/>
        </p:xfrm>
        <a:graphic>
          <a:graphicData uri="http://schemas.openxmlformats.org/drawingml/2006/table">
            <a:tbl>
              <a:tblPr firstRow="1" bandRow="1"/>
              <a:tblGrid>
                <a:gridCol w="924313">
                  <a:extLst>
                    <a:ext uri="{9D8B030D-6E8A-4147-A177-3AD203B41FA5}">
                      <a16:colId xmlns:a16="http://schemas.microsoft.com/office/drawing/2014/main" val="3962805564"/>
                    </a:ext>
                  </a:extLst>
                </a:gridCol>
                <a:gridCol w="812911">
                  <a:extLst>
                    <a:ext uri="{9D8B030D-6E8A-4147-A177-3AD203B41FA5}">
                      <a16:colId xmlns:a16="http://schemas.microsoft.com/office/drawing/2014/main" val="56960482"/>
                    </a:ext>
                  </a:extLst>
                </a:gridCol>
                <a:gridCol w="812911">
                  <a:extLst>
                    <a:ext uri="{9D8B030D-6E8A-4147-A177-3AD203B41FA5}">
                      <a16:colId xmlns:a16="http://schemas.microsoft.com/office/drawing/2014/main" val="3529318784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1091989091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625953478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2001045893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2253814268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2321005059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3262882389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1024982860"/>
                    </a:ext>
                  </a:extLst>
                </a:gridCol>
                <a:gridCol w="807118">
                  <a:extLst>
                    <a:ext uri="{9D8B030D-6E8A-4147-A177-3AD203B41FA5}">
                      <a16:colId xmlns:a16="http://schemas.microsoft.com/office/drawing/2014/main" val="2194122628"/>
                    </a:ext>
                  </a:extLst>
                </a:gridCol>
              </a:tblGrid>
              <a:tr h="205017">
                <a:tc>
                  <a:txBody>
                    <a:bodyPr/>
                    <a:lstStyle/>
                    <a:p>
                      <a:pPr algn="ctr"/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REF. NOVA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GDB9188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83475035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PESO BRUTO (KG)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2,685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1,624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3,508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2,904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3,016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1,823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0,928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8,864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1,604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1,555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12616928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QUANTIDADE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cs typeface="Arial"/>
                          <a:sym typeface="Arial"/>
                        </a:rPr>
                        <a:t>1 Jogo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2447273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CÓDIGO DE BARRAS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3322938598662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3322938598679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3322938598686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3322938598693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3322938598709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3322938598730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3322938598754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266998570"/>
                  </a:ext>
                </a:extLst>
              </a:tr>
              <a:tr h="205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NCM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87083019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49311761"/>
                  </a:ext>
                </a:extLst>
              </a:tr>
              <a:tr h="2486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700" b="0" i="0" u="none" strike="noStrike" cap="none" dirty="0">
                          <a:solidFill>
                            <a:schemeClr val="lt1"/>
                          </a:solidFill>
                          <a:latin typeface="ZF Prometo Light" panose="020B0404030203060203" pitchFamily="34" charset="0"/>
                          <a:ea typeface="Montserrat SemiBold"/>
                          <a:cs typeface="Montserrat SemiBold"/>
                          <a:sym typeface="Montserrat SemiBold"/>
                        </a:rPr>
                        <a:t>MEDIDAS DA EMBALAGEM (mm)</a:t>
                      </a:r>
                      <a:endParaRPr lang="pt-BR" sz="700" b="0" i="0" u="none" strike="noStrike" cap="none" dirty="0">
                        <a:solidFill>
                          <a:schemeClr val="lt1"/>
                        </a:solidFill>
                        <a:latin typeface="ZF Prometo Light" panose="020B0404030203060203" pitchFamily="34" charset="0"/>
                        <a:sym typeface="Arial"/>
                      </a:endParaRPr>
                    </a:p>
                  </a:txBody>
                  <a:tcPr anchor="ctr">
                    <a:solidFill>
                      <a:srgbClr val="EE1A2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185x120x85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160x70x65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250x145x110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250x145x110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250x145x110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250x145x110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pt-BR" sz="700" b="0" i="0" u="none" strike="noStrike" cap="none" dirty="0">
                          <a:solidFill>
                            <a:srgbClr val="000000"/>
                          </a:solidFill>
                          <a:effectLst/>
                          <a:latin typeface="ZF Prometo Light" panose="020B0404030203060203" pitchFamily="34" charset="0"/>
                          <a:ea typeface="+mn-ea"/>
                          <a:cs typeface="Arial"/>
                          <a:sym typeface="Arial"/>
                        </a:rPr>
                        <a:t>135x80x70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641316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72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/>
          <p:nvPr/>
        </p:nvSpPr>
        <p:spPr>
          <a:xfrm>
            <a:off x="1" y="0"/>
            <a:ext cx="9158176" cy="5143499"/>
          </a:xfrm>
          <a:custGeom>
            <a:avLst/>
            <a:gdLst/>
            <a:ahLst/>
            <a:cxnLst/>
            <a:rect l="l" t="t" r="r" b="b"/>
            <a:pathLst>
              <a:path w="7275564" h="5143499" extrusionOk="0">
                <a:moveTo>
                  <a:pt x="0" y="0"/>
                </a:moveTo>
                <a:lnTo>
                  <a:pt x="7275564" y="0"/>
                </a:lnTo>
                <a:lnTo>
                  <a:pt x="7275564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167A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33" name="Google Shape;33;p3"/>
          <p:cNvGrpSpPr/>
          <p:nvPr/>
        </p:nvGrpSpPr>
        <p:grpSpPr>
          <a:xfrm>
            <a:off x="3188709" y="2349818"/>
            <a:ext cx="2765439" cy="442728"/>
            <a:chOff x="3188709" y="2349818"/>
            <a:chExt cx="2765439" cy="442728"/>
          </a:xfrm>
        </p:grpSpPr>
        <p:sp>
          <p:nvSpPr>
            <p:cNvPr id="34" name="Google Shape;34;p3"/>
            <p:cNvSpPr/>
            <p:nvPr/>
          </p:nvSpPr>
          <p:spPr>
            <a:xfrm>
              <a:off x="3736492" y="2349832"/>
              <a:ext cx="11075" cy="442693"/>
            </a:xfrm>
            <a:custGeom>
              <a:avLst/>
              <a:gdLst/>
              <a:ahLst/>
              <a:cxnLst/>
              <a:rect l="l" t="t" r="r" b="b"/>
              <a:pathLst>
                <a:path w="11075" h="442693" extrusionOk="0">
                  <a:moveTo>
                    <a:pt x="0" y="0"/>
                  </a:moveTo>
                  <a:lnTo>
                    <a:pt x="11075" y="0"/>
                  </a:lnTo>
                  <a:lnTo>
                    <a:pt x="11075" y="442693"/>
                  </a:lnTo>
                  <a:lnTo>
                    <a:pt x="0" y="4426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3852864" y="2349832"/>
              <a:ext cx="124522" cy="125103"/>
            </a:xfrm>
            <a:custGeom>
              <a:avLst/>
              <a:gdLst/>
              <a:ahLst/>
              <a:cxnLst/>
              <a:rect l="l" t="t" r="r" b="b"/>
              <a:pathLst>
                <a:path w="124522" h="125103" extrusionOk="0">
                  <a:moveTo>
                    <a:pt x="45856" y="72216"/>
                  </a:moveTo>
                  <a:lnTo>
                    <a:pt x="76758" y="72216"/>
                  </a:lnTo>
                  <a:lnTo>
                    <a:pt x="61120" y="25635"/>
                  </a:lnTo>
                  <a:close/>
                  <a:moveTo>
                    <a:pt x="83789" y="94885"/>
                  </a:moveTo>
                  <a:lnTo>
                    <a:pt x="38867" y="94885"/>
                  </a:lnTo>
                  <a:lnTo>
                    <a:pt x="29036" y="125103"/>
                  </a:lnTo>
                  <a:lnTo>
                    <a:pt x="0" y="125103"/>
                  </a:lnTo>
                  <a:lnTo>
                    <a:pt x="45109" y="0"/>
                  </a:lnTo>
                  <a:lnTo>
                    <a:pt x="79185" y="0"/>
                  </a:lnTo>
                  <a:lnTo>
                    <a:pt x="124523" y="125103"/>
                  </a:lnTo>
                  <a:lnTo>
                    <a:pt x="94118" y="125103"/>
                  </a:lnTo>
                  <a:lnTo>
                    <a:pt x="83934" y="9488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4069264" y="2349832"/>
              <a:ext cx="88352" cy="125103"/>
            </a:xfrm>
            <a:custGeom>
              <a:avLst/>
              <a:gdLst/>
              <a:ahLst/>
              <a:cxnLst/>
              <a:rect l="l" t="t" r="r" b="b"/>
              <a:pathLst>
                <a:path w="88352" h="125103" extrusionOk="0">
                  <a:moveTo>
                    <a:pt x="28974" y="125103"/>
                  </a:moveTo>
                  <a:lnTo>
                    <a:pt x="0" y="125103"/>
                  </a:lnTo>
                  <a:lnTo>
                    <a:pt x="0" y="0"/>
                  </a:lnTo>
                  <a:lnTo>
                    <a:pt x="88352" y="0"/>
                  </a:lnTo>
                  <a:lnTo>
                    <a:pt x="83789" y="24411"/>
                  </a:lnTo>
                  <a:lnTo>
                    <a:pt x="28974" y="24411"/>
                  </a:lnTo>
                  <a:lnTo>
                    <a:pt x="28974" y="51829"/>
                  </a:lnTo>
                  <a:lnTo>
                    <a:pt x="81155" y="51829"/>
                  </a:lnTo>
                  <a:lnTo>
                    <a:pt x="76593" y="76240"/>
                  </a:lnTo>
                  <a:lnTo>
                    <a:pt x="28974" y="76240"/>
                  </a:lnTo>
                  <a:lnTo>
                    <a:pt x="28974" y="12510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4242463" y="2349832"/>
              <a:ext cx="113115" cy="125103"/>
            </a:xfrm>
            <a:custGeom>
              <a:avLst/>
              <a:gdLst/>
              <a:ahLst/>
              <a:cxnLst/>
              <a:rect l="l" t="t" r="r" b="b"/>
              <a:pathLst>
                <a:path w="113115" h="125103" extrusionOk="0">
                  <a:moveTo>
                    <a:pt x="113116" y="0"/>
                  </a:moveTo>
                  <a:lnTo>
                    <a:pt x="108366" y="24411"/>
                  </a:lnTo>
                  <a:lnTo>
                    <a:pt x="70765" y="24411"/>
                  </a:lnTo>
                  <a:lnTo>
                    <a:pt x="70765" y="125103"/>
                  </a:lnTo>
                  <a:lnTo>
                    <a:pt x="41791" y="125103"/>
                  </a:lnTo>
                  <a:lnTo>
                    <a:pt x="41791" y="24411"/>
                  </a:lnTo>
                  <a:lnTo>
                    <a:pt x="0" y="24411"/>
                  </a:lnTo>
                  <a:lnTo>
                    <a:pt x="4563" y="0"/>
                  </a:lnTo>
                  <a:lnTo>
                    <a:pt x="1131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4448141" y="2349832"/>
              <a:ext cx="92396" cy="125103"/>
            </a:xfrm>
            <a:custGeom>
              <a:avLst/>
              <a:gdLst/>
              <a:ahLst/>
              <a:cxnLst/>
              <a:rect l="l" t="t" r="r" b="b"/>
              <a:pathLst>
                <a:path w="92396" h="125103" extrusionOk="0">
                  <a:moveTo>
                    <a:pt x="81135" y="73606"/>
                  </a:moveTo>
                  <a:lnTo>
                    <a:pt x="28994" y="73606"/>
                  </a:lnTo>
                  <a:lnTo>
                    <a:pt x="28994" y="100672"/>
                  </a:lnTo>
                  <a:lnTo>
                    <a:pt x="92396" y="100672"/>
                  </a:lnTo>
                  <a:lnTo>
                    <a:pt x="87647" y="125103"/>
                  </a:lnTo>
                  <a:lnTo>
                    <a:pt x="0" y="125103"/>
                  </a:lnTo>
                  <a:lnTo>
                    <a:pt x="0" y="0"/>
                  </a:lnTo>
                  <a:lnTo>
                    <a:pt x="91338" y="0"/>
                  </a:lnTo>
                  <a:lnTo>
                    <a:pt x="86755" y="24411"/>
                  </a:lnTo>
                  <a:lnTo>
                    <a:pt x="28994" y="24411"/>
                  </a:lnTo>
                  <a:lnTo>
                    <a:pt x="28994" y="49195"/>
                  </a:lnTo>
                  <a:lnTo>
                    <a:pt x="85718" y="49195"/>
                  </a:lnTo>
                  <a:lnTo>
                    <a:pt x="81135" y="736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4635401" y="2349818"/>
              <a:ext cx="103803" cy="125117"/>
            </a:xfrm>
            <a:custGeom>
              <a:avLst/>
              <a:gdLst/>
              <a:ahLst/>
              <a:cxnLst/>
              <a:rect l="l" t="t" r="r" b="b"/>
              <a:pathLst>
                <a:path w="103803" h="125117" extrusionOk="0">
                  <a:moveTo>
                    <a:pt x="69334" y="40084"/>
                  </a:moveTo>
                  <a:cubicBezTo>
                    <a:pt x="69417" y="37284"/>
                    <a:pt x="69064" y="34484"/>
                    <a:pt x="68297" y="31788"/>
                  </a:cubicBezTo>
                  <a:cubicBezTo>
                    <a:pt x="67716" y="29797"/>
                    <a:pt x="66534" y="28034"/>
                    <a:pt x="64937" y="26707"/>
                  </a:cubicBezTo>
                  <a:cubicBezTo>
                    <a:pt x="63174" y="25358"/>
                    <a:pt x="61100" y="24467"/>
                    <a:pt x="58901" y="24135"/>
                  </a:cubicBezTo>
                  <a:cubicBezTo>
                    <a:pt x="55790" y="23637"/>
                    <a:pt x="52659" y="23409"/>
                    <a:pt x="49506" y="23451"/>
                  </a:cubicBezTo>
                  <a:lnTo>
                    <a:pt x="28248" y="23451"/>
                  </a:lnTo>
                  <a:lnTo>
                    <a:pt x="28248" y="58231"/>
                  </a:lnTo>
                  <a:lnTo>
                    <a:pt x="49506" y="58231"/>
                  </a:lnTo>
                  <a:cubicBezTo>
                    <a:pt x="52659" y="58273"/>
                    <a:pt x="55790" y="58045"/>
                    <a:pt x="58901" y="57547"/>
                  </a:cubicBezTo>
                  <a:cubicBezTo>
                    <a:pt x="61100" y="57215"/>
                    <a:pt x="63195" y="56303"/>
                    <a:pt x="64937" y="54913"/>
                  </a:cubicBezTo>
                  <a:cubicBezTo>
                    <a:pt x="66513" y="53544"/>
                    <a:pt x="67695" y="51740"/>
                    <a:pt x="68297" y="49728"/>
                  </a:cubicBezTo>
                  <a:cubicBezTo>
                    <a:pt x="69064" y="47032"/>
                    <a:pt x="69417" y="44232"/>
                    <a:pt x="69334" y="41432"/>
                  </a:cubicBezTo>
                  <a:close/>
                  <a:moveTo>
                    <a:pt x="97830" y="43070"/>
                  </a:moveTo>
                  <a:cubicBezTo>
                    <a:pt x="97830" y="52196"/>
                    <a:pt x="95922" y="59476"/>
                    <a:pt x="92106" y="64930"/>
                  </a:cubicBezTo>
                  <a:cubicBezTo>
                    <a:pt x="88000" y="70613"/>
                    <a:pt x="82192" y="74823"/>
                    <a:pt x="75514" y="76980"/>
                  </a:cubicBezTo>
                  <a:lnTo>
                    <a:pt x="103803" y="125117"/>
                  </a:lnTo>
                  <a:lnTo>
                    <a:pt x="71988" y="125117"/>
                  </a:lnTo>
                  <a:lnTo>
                    <a:pt x="48117" y="81190"/>
                  </a:lnTo>
                  <a:lnTo>
                    <a:pt x="28269" y="81190"/>
                  </a:lnTo>
                  <a:lnTo>
                    <a:pt x="28269" y="125117"/>
                  </a:lnTo>
                  <a:lnTo>
                    <a:pt x="0" y="125117"/>
                  </a:lnTo>
                  <a:lnTo>
                    <a:pt x="0" y="14"/>
                  </a:lnTo>
                  <a:lnTo>
                    <a:pt x="50398" y="14"/>
                  </a:lnTo>
                  <a:cubicBezTo>
                    <a:pt x="57657" y="-110"/>
                    <a:pt x="64895" y="574"/>
                    <a:pt x="71988" y="2088"/>
                  </a:cubicBezTo>
                  <a:cubicBezTo>
                    <a:pt x="77318" y="3188"/>
                    <a:pt x="82338" y="5469"/>
                    <a:pt x="86672" y="8787"/>
                  </a:cubicBezTo>
                  <a:cubicBezTo>
                    <a:pt x="90530" y="11878"/>
                    <a:pt x="93454" y="15984"/>
                    <a:pt x="95114" y="20630"/>
                  </a:cubicBezTo>
                  <a:cubicBezTo>
                    <a:pt x="97063" y="26313"/>
                    <a:pt x="97996" y="32286"/>
                    <a:pt x="97851" y="38300"/>
                  </a:cubicBezTo>
                  <a:lnTo>
                    <a:pt x="97851" y="4305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4830875" y="2349832"/>
              <a:ext cx="125932" cy="125103"/>
            </a:xfrm>
            <a:custGeom>
              <a:avLst/>
              <a:gdLst/>
              <a:ahLst/>
              <a:cxnLst/>
              <a:rect l="l" t="t" r="r" b="b"/>
              <a:pathLst>
                <a:path w="125932" h="125103" extrusionOk="0">
                  <a:moveTo>
                    <a:pt x="51290" y="90136"/>
                  </a:moveTo>
                  <a:lnTo>
                    <a:pt x="27211" y="43575"/>
                  </a:lnTo>
                  <a:lnTo>
                    <a:pt x="27211" y="125103"/>
                  </a:lnTo>
                  <a:lnTo>
                    <a:pt x="0" y="125103"/>
                  </a:lnTo>
                  <a:lnTo>
                    <a:pt x="0" y="0"/>
                  </a:lnTo>
                  <a:lnTo>
                    <a:pt x="30903" y="0"/>
                  </a:lnTo>
                  <a:lnTo>
                    <a:pt x="63589" y="63775"/>
                  </a:lnTo>
                  <a:lnTo>
                    <a:pt x="95196" y="0"/>
                  </a:lnTo>
                  <a:lnTo>
                    <a:pt x="125933" y="0"/>
                  </a:lnTo>
                  <a:lnTo>
                    <a:pt x="125933" y="125103"/>
                  </a:lnTo>
                  <a:lnTo>
                    <a:pt x="98701" y="125103"/>
                  </a:lnTo>
                  <a:lnTo>
                    <a:pt x="98701" y="42703"/>
                  </a:lnTo>
                  <a:lnTo>
                    <a:pt x="74664" y="90136"/>
                  </a:lnTo>
                  <a:lnTo>
                    <a:pt x="51290" y="9013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5048852" y="2349832"/>
              <a:ext cx="124522" cy="125103"/>
            </a:xfrm>
            <a:custGeom>
              <a:avLst/>
              <a:gdLst/>
              <a:ahLst/>
              <a:cxnLst/>
              <a:rect l="l" t="t" r="r" b="b"/>
              <a:pathLst>
                <a:path w="124522" h="125103" extrusionOk="0">
                  <a:moveTo>
                    <a:pt x="46001" y="72216"/>
                  </a:moveTo>
                  <a:lnTo>
                    <a:pt x="76904" y="72216"/>
                  </a:lnTo>
                  <a:lnTo>
                    <a:pt x="61266" y="25635"/>
                  </a:lnTo>
                  <a:close/>
                  <a:moveTo>
                    <a:pt x="83955" y="94885"/>
                  </a:moveTo>
                  <a:lnTo>
                    <a:pt x="38991" y="94885"/>
                  </a:lnTo>
                  <a:lnTo>
                    <a:pt x="29160" y="125103"/>
                  </a:lnTo>
                  <a:lnTo>
                    <a:pt x="0" y="125103"/>
                  </a:lnTo>
                  <a:lnTo>
                    <a:pt x="45130" y="0"/>
                  </a:lnTo>
                  <a:lnTo>
                    <a:pt x="79206" y="0"/>
                  </a:lnTo>
                  <a:lnTo>
                    <a:pt x="124522" y="125103"/>
                  </a:lnTo>
                  <a:lnTo>
                    <a:pt x="94139" y="125103"/>
                  </a:lnTo>
                  <a:lnTo>
                    <a:pt x="83955" y="9488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5265480" y="2349818"/>
              <a:ext cx="103740" cy="125117"/>
            </a:xfrm>
            <a:custGeom>
              <a:avLst/>
              <a:gdLst/>
              <a:ahLst/>
              <a:cxnLst/>
              <a:rect l="l" t="t" r="r" b="b"/>
              <a:pathLst>
                <a:path w="103740" h="125117" extrusionOk="0">
                  <a:moveTo>
                    <a:pt x="69313" y="40084"/>
                  </a:moveTo>
                  <a:cubicBezTo>
                    <a:pt x="69396" y="37284"/>
                    <a:pt x="69043" y="34484"/>
                    <a:pt x="68255" y="31788"/>
                  </a:cubicBezTo>
                  <a:cubicBezTo>
                    <a:pt x="67653" y="29797"/>
                    <a:pt x="66492" y="28034"/>
                    <a:pt x="64916" y="26707"/>
                  </a:cubicBezTo>
                  <a:cubicBezTo>
                    <a:pt x="63132" y="25358"/>
                    <a:pt x="61058" y="24488"/>
                    <a:pt x="58860" y="24135"/>
                  </a:cubicBezTo>
                  <a:cubicBezTo>
                    <a:pt x="55769" y="23637"/>
                    <a:pt x="52617" y="23409"/>
                    <a:pt x="49485" y="23451"/>
                  </a:cubicBezTo>
                  <a:lnTo>
                    <a:pt x="28268" y="23451"/>
                  </a:lnTo>
                  <a:lnTo>
                    <a:pt x="28268" y="58231"/>
                  </a:lnTo>
                  <a:lnTo>
                    <a:pt x="49547" y="58231"/>
                  </a:lnTo>
                  <a:cubicBezTo>
                    <a:pt x="52679" y="58273"/>
                    <a:pt x="55832" y="58045"/>
                    <a:pt x="58922" y="57547"/>
                  </a:cubicBezTo>
                  <a:cubicBezTo>
                    <a:pt x="61141" y="57215"/>
                    <a:pt x="63215" y="56303"/>
                    <a:pt x="64978" y="54913"/>
                  </a:cubicBezTo>
                  <a:cubicBezTo>
                    <a:pt x="66554" y="53523"/>
                    <a:pt x="67695" y="51740"/>
                    <a:pt x="68317" y="49728"/>
                  </a:cubicBezTo>
                  <a:cubicBezTo>
                    <a:pt x="69084" y="47032"/>
                    <a:pt x="69437" y="44232"/>
                    <a:pt x="69375" y="41432"/>
                  </a:cubicBezTo>
                  <a:close/>
                  <a:moveTo>
                    <a:pt x="97768" y="43070"/>
                  </a:moveTo>
                  <a:cubicBezTo>
                    <a:pt x="97768" y="52196"/>
                    <a:pt x="95860" y="59476"/>
                    <a:pt x="92064" y="64930"/>
                  </a:cubicBezTo>
                  <a:cubicBezTo>
                    <a:pt x="87958" y="70613"/>
                    <a:pt x="82151" y="74823"/>
                    <a:pt x="75472" y="76980"/>
                  </a:cubicBezTo>
                  <a:lnTo>
                    <a:pt x="103741" y="125117"/>
                  </a:lnTo>
                  <a:lnTo>
                    <a:pt x="71947" y="125117"/>
                  </a:lnTo>
                  <a:lnTo>
                    <a:pt x="48054" y="81190"/>
                  </a:lnTo>
                  <a:lnTo>
                    <a:pt x="28268" y="81190"/>
                  </a:lnTo>
                  <a:lnTo>
                    <a:pt x="28268" y="125117"/>
                  </a:lnTo>
                  <a:lnTo>
                    <a:pt x="0" y="125117"/>
                  </a:lnTo>
                  <a:lnTo>
                    <a:pt x="0" y="14"/>
                  </a:lnTo>
                  <a:lnTo>
                    <a:pt x="50418" y="14"/>
                  </a:lnTo>
                  <a:cubicBezTo>
                    <a:pt x="57677" y="-110"/>
                    <a:pt x="64916" y="574"/>
                    <a:pt x="72009" y="2088"/>
                  </a:cubicBezTo>
                  <a:cubicBezTo>
                    <a:pt x="77339" y="3188"/>
                    <a:pt x="82358" y="5490"/>
                    <a:pt x="86692" y="8787"/>
                  </a:cubicBezTo>
                  <a:cubicBezTo>
                    <a:pt x="90530" y="11898"/>
                    <a:pt x="93433" y="15984"/>
                    <a:pt x="95113" y="20630"/>
                  </a:cubicBezTo>
                  <a:cubicBezTo>
                    <a:pt x="97062" y="26313"/>
                    <a:pt x="97975" y="32286"/>
                    <a:pt x="97830" y="38300"/>
                  </a:cubicBezTo>
                  <a:lnTo>
                    <a:pt x="97830" y="4305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5460913" y="2349832"/>
              <a:ext cx="111207" cy="125103"/>
            </a:xfrm>
            <a:custGeom>
              <a:avLst/>
              <a:gdLst/>
              <a:ahLst/>
              <a:cxnLst/>
              <a:rect l="l" t="t" r="r" b="b"/>
              <a:pathLst>
                <a:path w="111207" h="125103" extrusionOk="0">
                  <a:moveTo>
                    <a:pt x="28994" y="51476"/>
                  </a:moveTo>
                  <a:lnTo>
                    <a:pt x="72009" y="0"/>
                  </a:lnTo>
                  <a:lnTo>
                    <a:pt x="105214" y="0"/>
                  </a:lnTo>
                  <a:lnTo>
                    <a:pt x="54795" y="59213"/>
                  </a:lnTo>
                  <a:lnTo>
                    <a:pt x="111207" y="125103"/>
                  </a:lnTo>
                  <a:lnTo>
                    <a:pt x="73958" y="125103"/>
                  </a:lnTo>
                  <a:lnTo>
                    <a:pt x="28994" y="71159"/>
                  </a:lnTo>
                  <a:lnTo>
                    <a:pt x="28994" y="125103"/>
                  </a:lnTo>
                  <a:lnTo>
                    <a:pt x="0" y="125103"/>
                  </a:lnTo>
                  <a:lnTo>
                    <a:pt x="0" y="0"/>
                  </a:lnTo>
                  <a:lnTo>
                    <a:pt x="28994" y="0"/>
                  </a:lnTo>
                  <a:lnTo>
                    <a:pt x="28994" y="5147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5661695" y="2349832"/>
              <a:ext cx="92375" cy="125103"/>
            </a:xfrm>
            <a:custGeom>
              <a:avLst/>
              <a:gdLst/>
              <a:ahLst/>
              <a:cxnLst/>
              <a:rect l="l" t="t" r="r" b="b"/>
              <a:pathLst>
                <a:path w="92375" h="125103" extrusionOk="0">
                  <a:moveTo>
                    <a:pt x="81156" y="73606"/>
                  </a:moveTo>
                  <a:lnTo>
                    <a:pt x="28974" y="73606"/>
                  </a:lnTo>
                  <a:lnTo>
                    <a:pt x="28974" y="100672"/>
                  </a:lnTo>
                  <a:lnTo>
                    <a:pt x="92376" y="100672"/>
                  </a:lnTo>
                  <a:lnTo>
                    <a:pt x="87647" y="125103"/>
                  </a:lnTo>
                  <a:lnTo>
                    <a:pt x="0" y="125103"/>
                  </a:lnTo>
                  <a:lnTo>
                    <a:pt x="0" y="0"/>
                  </a:lnTo>
                  <a:lnTo>
                    <a:pt x="91339" y="0"/>
                  </a:lnTo>
                  <a:lnTo>
                    <a:pt x="86755" y="24411"/>
                  </a:lnTo>
                  <a:lnTo>
                    <a:pt x="28974" y="24411"/>
                  </a:lnTo>
                  <a:lnTo>
                    <a:pt x="28974" y="49195"/>
                  </a:lnTo>
                  <a:lnTo>
                    <a:pt x="85718" y="49195"/>
                  </a:lnTo>
                  <a:lnTo>
                    <a:pt x="81156" y="7360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5841033" y="2349832"/>
              <a:ext cx="113115" cy="125103"/>
            </a:xfrm>
            <a:custGeom>
              <a:avLst/>
              <a:gdLst/>
              <a:ahLst/>
              <a:cxnLst/>
              <a:rect l="l" t="t" r="r" b="b"/>
              <a:pathLst>
                <a:path w="113115" h="125103" extrusionOk="0">
                  <a:moveTo>
                    <a:pt x="113116" y="0"/>
                  </a:moveTo>
                  <a:lnTo>
                    <a:pt x="108346" y="24411"/>
                  </a:lnTo>
                  <a:lnTo>
                    <a:pt x="70786" y="24411"/>
                  </a:lnTo>
                  <a:lnTo>
                    <a:pt x="70786" y="125103"/>
                  </a:lnTo>
                  <a:lnTo>
                    <a:pt x="41791" y="125103"/>
                  </a:lnTo>
                  <a:lnTo>
                    <a:pt x="41791" y="24411"/>
                  </a:lnTo>
                  <a:lnTo>
                    <a:pt x="0" y="24411"/>
                  </a:lnTo>
                  <a:lnTo>
                    <a:pt x="4542" y="0"/>
                  </a:lnTo>
                  <a:lnTo>
                    <a:pt x="1131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3188709" y="2349832"/>
              <a:ext cx="442714" cy="442714"/>
            </a:xfrm>
            <a:custGeom>
              <a:avLst/>
              <a:gdLst/>
              <a:ahLst/>
              <a:cxnLst/>
              <a:rect l="l" t="t" r="r" b="b"/>
              <a:pathLst>
                <a:path w="442714" h="442714" extrusionOk="0">
                  <a:moveTo>
                    <a:pt x="349468" y="220590"/>
                  </a:moveTo>
                  <a:lnTo>
                    <a:pt x="349468" y="193504"/>
                  </a:lnTo>
                  <a:lnTo>
                    <a:pt x="295316" y="193504"/>
                  </a:lnTo>
                  <a:lnTo>
                    <a:pt x="295316" y="125062"/>
                  </a:lnTo>
                  <a:lnTo>
                    <a:pt x="396402" y="125062"/>
                  </a:lnTo>
                  <a:cubicBezTo>
                    <a:pt x="429358" y="185062"/>
                    <a:pt x="429358" y="257735"/>
                    <a:pt x="396402" y="317735"/>
                  </a:cubicBezTo>
                  <a:lnTo>
                    <a:pt x="140471" y="317735"/>
                  </a:lnTo>
                  <a:lnTo>
                    <a:pt x="229238" y="97892"/>
                  </a:lnTo>
                  <a:lnTo>
                    <a:pt x="64086" y="97892"/>
                  </a:lnTo>
                  <a:cubicBezTo>
                    <a:pt x="132238" y="11075"/>
                    <a:pt x="257880" y="-4065"/>
                    <a:pt x="344697" y="64107"/>
                  </a:cubicBezTo>
                  <a:cubicBezTo>
                    <a:pt x="357266" y="73979"/>
                    <a:pt x="368611" y="85324"/>
                    <a:pt x="378483" y="97892"/>
                  </a:cubicBezTo>
                  <a:lnTo>
                    <a:pt x="235605" y="97892"/>
                  </a:lnTo>
                  <a:lnTo>
                    <a:pt x="235605" y="297722"/>
                  </a:lnTo>
                  <a:lnTo>
                    <a:pt x="295316" y="297722"/>
                  </a:lnTo>
                  <a:lnTo>
                    <a:pt x="295316" y="220507"/>
                  </a:lnTo>
                  <a:close/>
                  <a:moveTo>
                    <a:pt x="46146" y="125041"/>
                  </a:moveTo>
                  <a:lnTo>
                    <a:pt x="153994" y="125041"/>
                  </a:lnTo>
                  <a:lnTo>
                    <a:pt x="65185" y="344884"/>
                  </a:lnTo>
                  <a:lnTo>
                    <a:pt x="378566" y="344884"/>
                  </a:lnTo>
                  <a:cubicBezTo>
                    <a:pt x="310518" y="431805"/>
                    <a:pt x="184896" y="447111"/>
                    <a:pt x="97975" y="379064"/>
                  </a:cubicBezTo>
                  <a:cubicBezTo>
                    <a:pt x="20719" y="318565"/>
                    <a:pt x="-1224" y="210946"/>
                    <a:pt x="46229" y="125041"/>
                  </a:cubicBezTo>
                  <a:moveTo>
                    <a:pt x="442714" y="221378"/>
                  </a:moveTo>
                  <a:cubicBezTo>
                    <a:pt x="442735" y="99116"/>
                    <a:pt x="343640" y="21"/>
                    <a:pt x="221378" y="0"/>
                  </a:cubicBezTo>
                  <a:cubicBezTo>
                    <a:pt x="99116" y="-21"/>
                    <a:pt x="21" y="99075"/>
                    <a:pt x="0" y="221336"/>
                  </a:cubicBezTo>
                  <a:cubicBezTo>
                    <a:pt x="-21" y="343598"/>
                    <a:pt x="99075" y="442693"/>
                    <a:pt x="221336" y="442714"/>
                  </a:cubicBezTo>
                  <a:cubicBezTo>
                    <a:pt x="221336" y="442714"/>
                    <a:pt x="221357" y="442714"/>
                    <a:pt x="221357" y="442714"/>
                  </a:cubicBezTo>
                  <a:cubicBezTo>
                    <a:pt x="343598" y="442714"/>
                    <a:pt x="442694" y="343619"/>
                    <a:pt x="442714" y="2213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5252290" y="2685072"/>
              <a:ext cx="33723" cy="25447"/>
            </a:xfrm>
            <a:custGeom>
              <a:avLst/>
              <a:gdLst/>
              <a:ahLst/>
              <a:cxnLst/>
              <a:rect l="l" t="t" r="r" b="b"/>
              <a:pathLst>
                <a:path w="33723" h="25447" extrusionOk="0">
                  <a:moveTo>
                    <a:pt x="0" y="0"/>
                  </a:moveTo>
                  <a:lnTo>
                    <a:pt x="33039" y="0"/>
                  </a:lnTo>
                  <a:lnTo>
                    <a:pt x="33723" y="25448"/>
                  </a:lnTo>
                  <a:lnTo>
                    <a:pt x="829" y="25448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5296217" y="2685072"/>
              <a:ext cx="50605" cy="25447"/>
            </a:xfrm>
            <a:custGeom>
              <a:avLst/>
              <a:gdLst/>
              <a:ahLst/>
              <a:cxnLst/>
              <a:rect l="l" t="t" r="r" b="b"/>
              <a:pathLst>
                <a:path w="50605" h="25447" extrusionOk="0">
                  <a:moveTo>
                    <a:pt x="0" y="25448"/>
                  </a:moveTo>
                  <a:lnTo>
                    <a:pt x="50606" y="25448"/>
                  </a:lnTo>
                  <a:lnTo>
                    <a:pt x="49921" y="0"/>
                  </a:lnTo>
                  <a:lnTo>
                    <a:pt x="9395" y="0"/>
                  </a:lnTo>
                  <a:lnTo>
                    <a:pt x="0" y="2544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5354392" y="2685072"/>
              <a:ext cx="38285" cy="25447"/>
            </a:xfrm>
            <a:custGeom>
              <a:avLst/>
              <a:gdLst/>
              <a:ahLst/>
              <a:cxnLst/>
              <a:rect l="l" t="t" r="r" b="b"/>
              <a:pathLst>
                <a:path w="38285" h="25447" extrusionOk="0">
                  <a:moveTo>
                    <a:pt x="0" y="25448"/>
                  </a:moveTo>
                  <a:lnTo>
                    <a:pt x="29015" y="25448"/>
                  </a:lnTo>
                  <a:lnTo>
                    <a:pt x="38286" y="0"/>
                  </a:lnTo>
                  <a:lnTo>
                    <a:pt x="9250" y="0"/>
                  </a:lnTo>
                  <a:lnTo>
                    <a:pt x="0" y="2544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5315256" y="2732173"/>
              <a:ext cx="59979" cy="59171"/>
            </a:xfrm>
            <a:custGeom>
              <a:avLst/>
              <a:gdLst/>
              <a:ahLst/>
              <a:cxnLst/>
              <a:rect l="l" t="t" r="r" b="b"/>
              <a:pathLst>
                <a:path w="59979" h="59171" extrusionOk="0">
                  <a:moveTo>
                    <a:pt x="0" y="0"/>
                  </a:moveTo>
                  <a:lnTo>
                    <a:pt x="59980" y="0"/>
                  </a:lnTo>
                  <a:lnTo>
                    <a:pt x="38555" y="59171"/>
                  </a:lnTo>
                  <a:lnTo>
                    <a:pt x="1389" y="59171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5253679" y="2732173"/>
              <a:ext cx="59585" cy="59171"/>
            </a:xfrm>
            <a:custGeom>
              <a:avLst/>
              <a:gdLst/>
              <a:ahLst/>
              <a:cxnLst/>
              <a:rect l="l" t="t" r="r" b="b"/>
              <a:pathLst>
                <a:path w="59585" h="59171" extrusionOk="0">
                  <a:moveTo>
                    <a:pt x="0" y="0"/>
                  </a:moveTo>
                  <a:lnTo>
                    <a:pt x="59586" y="0"/>
                  </a:lnTo>
                  <a:lnTo>
                    <a:pt x="37871" y="59171"/>
                  </a:lnTo>
                  <a:lnTo>
                    <a:pt x="1659" y="59171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5123826" y="2732214"/>
              <a:ext cx="54981" cy="59129"/>
            </a:xfrm>
            <a:custGeom>
              <a:avLst/>
              <a:gdLst/>
              <a:ahLst/>
              <a:cxnLst/>
              <a:rect l="l" t="t" r="r" b="b"/>
              <a:pathLst>
                <a:path w="54981" h="59129" extrusionOk="0">
                  <a:moveTo>
                    <a:pt x="21818" y="0"/>
                  </a:moveTo>
                  <a:lnTo>
                    <a:pt x="54982" y="0"/>
                  </a:lnTo>
                  <a:lnTo>
                    <a:pt x="33267" y="59130"/>
                  </a:lnTo>
                  <a:lnTo>
                    <a:pt x="0" y="59130"/>
                  </a:lnTo>
                  <a:lnTo>
                    <a:pt x="218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5050864" y="2732173"/>
              <a:ext cx="58175" cy="59191"/>
            </a:xfrm>
            <a:custGeom>
              <a:avLst/>
              <a:gdLst/>
              <a:ahLst/>
              <a:cxnLst/>
              <a:rect l="l" t="t" r="r" b="b"/>
              <a:pathLst>
                <a:path w="58175" h="59191" extrusionOk="0">
                  <a:moveTo>
                    <a:pt x="36440" y="59192"/>
                  </a:moveTo>
                  <a:lnTo>
                    <a:pt x="58175" y="42"/>
                  </a:lnTo>
                  <a:lnTo>
                    <a:pt x="21756" y="0"/>
                  </a:lnTo>
                  <a:lnTo>
                    <a:pt x="0" y="59192"/>
                  </a:lnTo>
                  <a:lnTo>
                    <a:pt x="36440" y="5919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5045367" y="2685072"/>
              <a:ext cx="111062" cy="25447"/>
            </a:xfrm>
            <a:custGeom>
              <a:avLst/>
              <a:gdLst/>
              <a:ahLst/>
              <a:cxnLst/>
              <a:rect l="l" t="t" r="r" b="b"/>
              <a:pathLst>
                <a:path w="111062" h="25447" extrusionOk="0">
                  <a:moveTo>
                    <a:pt x="0" y="25448"/>
                  </a:moveTo>
                  <a:lnTo>
                    <a:pt x="101543" y="25448"/>
                  </a:lnTo>
                  <a:lnTo>
                    <a:pt x="111062" y="0"/>
                  </a:lnTo>
                  <a:lnTo>
                    <a:pt x="9810" y="0"/>
                  </a:lnTo>
                  <a:lnTo>
                    <a:pt x="0" y="25386"/>
                  </a:lnTo>
                  <a:lnTo>
                    <a:pt x="0" y="2544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5153837" y="2685052"/>
              <a:ext cx="96591" cy="106229"/>
            </a:xfrm>
            <a:custGeom>
              <a:avLst/>
              <a:gdLst/>
              <a:ahLst/>
              <a:cxnLst/>
              <a:rect l="l" t="t" r="r" b="b"/>
              <a:pathLst>
                <a:path w="96591" h="106229" extrusionOk="0">
                  <a:moveTo>
                    <a:pt x="9499" y="42"/>
                  </a:moveTo>
                  <a:lnTo>
                    <a:pt x="70682" y="42"/>
                  </a:lnTo>
                  <a:lnTo>
                    <a:pt x="70682" y="42"/>
                  </a:lnTo>
                  <a:cubicBezTo>
                    <a:pt x="84619" y="42"/>
                    <a:pt x="96378" y="14829"/>
                    <a:pt x="96586" y="28766"/>
                  </a:cubicBezTo>
                  <a:cubicBezTo>
                    <a:pt x="96855" y="46582"/>
                    <a:pt x="87398" y="62075"/>
                    <a:pt x="74850" y="68172"/>
                  </a:cubicBezTo>
                  <a:lnTo>
                    <a:pt x="94346" y="106230"/>
                  </a:lnTo>
                  <a:lnTo>
                    <a:pt x="58134" y="106230"/>
                  </a:lnTo>
                  <a:lnTo>
                    <a:pt x="27605" y="47100"/>
                  </a:lnTo>
                  <a:lnTo>
                    <a:pt x="53094" y="47100"/>
                  </a:lnTo>
                  <a:cubicBezTo>
                    <a:pt x="58901" y="46955"/>
                    <a:pt x="62178" y="41666"/>
                    <a:pt x="62241" y="35797"/>
                  </a:cubicBezTo>
                  <a:cubicBezTo>
                    <a:pt x="62241" y="31898"/>
                    <a:pt x="61929" y="25427"/>
                    <a:pt x="54090" y="25427"/>
                  </a:cubicBezTo>
                  <a:lnTo>
                    <a:pt x="0" y="25427"/>
                  </a:lnTo>
                  <a:lnTo>
                    <a:pt x="949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5475098" y="2711329"/>
              <a:ext cx="478864" cy="80118"/>
            </a:xfrm>
            <a:custGeom>
              <a:avLst/>
              <a:gdLst/>
              <a:ahLst/>
              <a:cxnLst/>
              <a:rect l="l" t="t" r="r" b="b"/>
              <a:pathLst>
                <a:path w="478864" h="80118" extrusionOk="0">
                  <a:moveTo>
                    <a:pt x="259581" y="46105"/>
                  </a:moveTo>
                  <a:lnTo>
                    <a:pt x="268707" y="46105"/>
                  </a:lnTo>
                  <a:cubicBezTo>
                    <a:pt x="271548" y="46146"/>
                    <a:pt x="273850" y="48448"/>
                    <a:pt x="273912" y="51290"/>
                  </a:cubicBezTo>
                  <a:lnTo>
                    <a:pt x="273912" y="57325"/>
                  </a:lnTo>
                  <a:cubicBezTo>
                    <a:pt x="274058" y="60042"/>
                    <a:pt x="271963" y="62365"/>
                    <a:pt x="269225" y="62510"/>
                  </a:cubicBezTo>
                  <a:cubicBezTo>
                    <a:pt x="269121" y="62510"/>
                    <a:pt x="268997" y="62510"/>
                    <a:pt x="268893" y="62510"/>
                  </a:cubicBezTo>
                  <a:lnTo>
                    <a:pt x="259602" y="62510"/>
                  </a:lnTo>
                  <a:close/>
                  <a:moveTo>
                    <a:pt x="178529" y="24598"/>
                  </a:moveTo>
                  <a:lnTo>
                    <a:pt x="185477" y="52327"/>
                  </a:lnTo>
                  <a:lnTo>
                    <a:pt x="171229" y="52327"/>
                  </a:lnTo>
                  <a:close/>
                  <a:moveTo>
                    <a:pt x="259581" y="15306"/>
                  </a:moveTo>
                  <a:lnTo>
                    <a:pt x="268499" y="15306"/>
                  </a:lnTo>
                  <a:cubicBezTo>
                    <a:pt x="271341" y="15368"/>
                    <a:pt x="273622" y="17650"/>
                    <a:pt x="273684" y="20491"/>
                  </a:cubicBezTo>
                  <a:lnTo>
                    <a:pt x="273684" y="25987"/>
                  </a:lnTo>
                  <a:cubicBezTo>
                    <a:pt x="273622" y="28828"/>
                    <a:pt x="271341" y="31110"/>
                    <a:pt x="268499" y="31172"/>
                  </a:cubicBezTo>
                  <a:lnTo>
                    <a:pt x="259581" y="31172"/>
                  </a:lnTo>
                  <a:close/>
                  <a:moveTo>
                    <a:pt x="432386" y="13833"/>
                  </a:moveTo>
                  <a:lnTo>
                    <a:pt x="441304" y="13833"/>
                  </a:lnTo>
                  <a:cubicBezTo>
                    <a:pt x="445660" y="13833"/>
                    <a:pt x="447878" y="19392"/>
                    <a:pt x="447692" y="26443"/>
                  </a:cubicBezTo>
                  <a:lnTo>
                    <a:pt x="447692" y="44881"/>
                  </a:lnTo>
                  <a:cubicBezTo>
                    <a:pt x="447692" y="51850"/>
                    <a:pt x="447277" y="63278"/>
                    <a:pt x="440640" y="63360"/>
                  </a:cubicBezTo>
                  <a:lnTo>
                    <a:pt x="433693" y="63360"/>
                  </a:lnTo>
                  <a:cubicBezTo>
                    <a:pt x="427118" y="63360"/>
                    <a:pt x="426413" y="52099"/>
                    <a:pt x="426371" y="44881"/>
                  </a:cubicBezTo>
                  <a:lnTo>
                    <a:pt x="426371" y="26443"/>
                  </a:lnTo>
                  <a:cubicBezTo>
                    <a:pt x="426330" y="19392"/>
                    <a:pt x="427885" y="13751"/>
                    <a:pt x="432386" y="13896"/>
                  </a:cubicBezTo>
                  <a:close/>
                  <a:moveTo>
                    <a:pt x="227414" y="1016"/>
                  </a:moveTo>
                  <a:lnTo>
                    <a:pt x="227414" y="79123"/>
                  </a:lnTo>
                  <a:lnTo>
                    <a:pt x="284925" y="79123"/>
                  </a:lnTo>
                  <a:cubicBezTo>
                    <a:pt x="292537" y="79371"/>
                    <a:pt x="306806" y="78127"/>
                    <a:pt x="306992" y="60457"/>
                  </a:cubicBezTo>
                  <a:cubicBezTo>
                    <a:pt x="306992" y="60457"/>
                    <a:pt x="306992" y="54235"/>
                    <a:pt x="306992" y="54235"/>
                  </a:cubicBezTo>
                  <a:cubicBezTo>
                    <a:pt x="306992" y="54235"/>
                    <a:pt x="307241" y="40152"/>
                    <a:pt x="294756" y="36979"/>
                  </a:cubicBezTo>
                  <a:cubicBezTo>
                    <a:pt x="306515" y="35465"/>
                    <a:pt x="306059" y="22461"/>
                    <a:pt x="306059" y="22461"/>
                  </a:cubicBezTo>
                  <a:lnTo>
                    <a:pt x="306059" y="15493"/>
                  </a:lnTo>
                  <a:cubicBezTo>
                    <a:pt x="306059" y="5123"/>
                    <a:pt x="300045" y="726"/>
                    <a:pt x="292247" y="975"/>
                  </a:cubicBezTo>
                  <a:close/>
                  <a:moveTo>
                    <a:pt x="156566" y="1016"/>
                  </a:moveTo>
                  <a:lnTo>
                    <a:pt x="133462" y="79123"/>
                  </a:lnTo>
                  <a:lnTo>
                    <a:pt x="164343" y="79123"/>
                  </a:lnTo>
                  <a:lnTo>
                    <a:pt x="167039" y="67819"/>
                  </a:lnTo>
                  <a:lnTo>
                    <a:pt x="189210" y="67819"/>
                  </a:lnTo>
                  <a:lnTo>
                    <a:pt x="192176" y="79123"/>
                  </a:lnTo>
                  <a:lnTo>
                    <a:pt x="224157" y="79123"/>
                  </a:lnTo>
                  <a:lnTo>
                    <a:pt x="200140" y="1016"/>
                  </a:lnTo>
                  <a:close/>
                  <a:moveTo>
                    <a:pt x="0" y="1016"/>
                  </a:moveTo>
                  <a:lnTo>
                    <a:pt x="16966" y="79123"/>
                  </a:lnTo>
                  <a:lnTo>
                    <a:pt x="62220" y="79123"/>
                  </a:lnTo>
                  <a:lnTo>
                    <a:pt x="69749" y="29347"/>
                  </a:lnTo>
                  <a:lnTo>
                    <a:pt x="76966" y="79123"/>
                  </a:lnTo>
                  <a:lnTo>
                    <a:pt x="122324" y="79123"/>
                  </a:lnTo>
                  <a:lnTo>
                    <a:pt x="139227" y="1016"/>
                  </a:lnTo>
                  <a:lnTo>
                    <a:pt x="110005" y="1016"/>
                  </a:lnTo>
                  <a:lnTo>
                    <a:pt x="100526" y="57221"/>
                  </a:lnTo>
                  <a:lnTo>
                    <a:pt x="88850" y="1016"/>
                  </a:lnTo>
                  <a:lnTo>
                    <a:pt x="50440" y="1016"/>
                  </a:lnTo>
                  <a:lnTo>
                    <a:pt x="38680" y="57221"/>
                  </a:lnTo>
                  <a:lnTo>
                    <a:pt x="29223" y="1016"/>
                  </a:lnTo>
                  <a:close/>
                  <a:moveTo>
                    <a:pt x="337231" y="21"/>
                  </a:moveTo>
                  <a:cubicBezTo>
                    <a:pt x="316118" y="-125"/>
                    <a:pt x="311348" y="9312"/>
                    <a:pt x="311348" y="20761"/>
                  </a:cubicBezTo>
                  <a:lnTo>
                    <a:pt x="311348" y="49797"/>
                  </a:lnTo>
                  <a:cubicBezTo>
                    <a:pt x="312198" y="60374"/>
                    <a:pt x="309979" y="80243"/>
                    <a:pt x="337044" y="80118"/>
                  </a:cubicBezTo>
                  <a:lnTo>
                    <a:pt x="363654" y="80118"/>
                  </a:lnTo>
                  <a:cubicBezTo>
                    <a:pt x="390304" y="79952"/>
                    <a:pt x="389724" y="64107"/>
                    <a:pt x="389350" y="50916"/>
                  </a:cubicBezTo>
                  <a:lnTo>
                    <a:pt x="358842" y="50916"/>
                  </a:lnTo>
                  <a:cubicBezTo>
                    <a:pt x="358531" y="58093"/>
                    <a:pt x="357536" y="63817"/>
                    <a:pt x="352268" y="63713"/>
                  </a:cubicBezTo>
                  <a:lnTo>
                    <a:pt x="348742" y="63713"/>
                  </a:lnTo>
                  <a:cubicBezTo>
                    <a:pt x="342146" y="63713"/>
                    <a:pt x="342520" y="52181"/>
                    <a:pt x="342043" y="45047"/>
                  </a:cubicBezTo>
                  <a:lnTo>
                    <a:pt x="342043" y="26879"/>
                  </a:lnTo>
                  <a:cubicBezTo>
                    <a:pt x="342043" y="19806"/>
                    <a:pt x="343495" y="14207"/>
                    <a:pt x="347995" y="14248"/>
                  </a:cubicBezTo>
                  <a:lnTo>
                    <a:pt x="352993" y="14248"/>
                  </a:lnTo>
                  <a:cubicBezTo>
                    <a:pt x="357494" y="14870"/>
                    <a:pt x="359029" y="19267"/>
                    <a:pt x="359029" y="26319"/>
                  </a:cubicBezTo>
                  <a:lnTo>
                    <a:pt x="389537" y="26319"/>
                  </a:lnTo>
                  <a:lnTo>
                    <a:pt x="389537" y="20740"/>
                  </a:lnTo>
                  <a:cubicBezTo>
                    <a:pt x="389537" y="9374"/>
                    <a:pt x="384933" y="0"/>
                    <a:pt x="361808" y="0"/>
                  </a:cubicBezTo>
                  <a:close/>
                  <a:moveTo>
                    <a:pt x="415691" y="21"/>
                  </a:moveTo>
                  <a:cubicBezTo>
                    <a:pt x="404263" y="104"/>
                    <a:pt x="395033" y="9333"/>
                    <a:pt x="394951" y="20761"/>
                  </a:cubicBezTo>
                  <a:lnTo>
                    <a:pt x="394951" y="49797"/>
                  </a:lnTo>
                  <a:cubicBezTo>
                    <a:pt x="395345" y="61058"/>
                    <a:pt x="395345" y="80056"/>
                    <a:pt x="420730" y="80118"/>
                  </a:cubicBezTo>
                  <a:lnTo>
                    <a:pt x="453002" y="80118"/>
                  </a:lnTo>
                  <a:cubicBezTo>
                    <a:pt x="478553" y="80118"/>
                    <a:pt x="478761" y="60872"/>
                    <a:pt x="478864" y="49797"/>
                  </a:cubicBezTo>
                  <a:lnTo>
                    <a:pt x="478864" y="20761"/>
                  </a:lnTo>
                  <a:cubicBezTo>
                    <a:pt x="478864" y="9312"/>
                    <a:pt x="469573" y="21"/>
                    <a:pt x="458124" y="21"/>
                  </a:cubicBezTo>
                  <a:lnTo>
                    <a:pt x="415649" y="2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4722841" y="2731177"/>
              <a:ext cx="78106" cy="61037"/>
            </a:xfrm>
            <a:custGeom>
              <a:avLst/>
              <a:gdLst/>
              <a:ahLst/>
              <a:cxnLst/>
              <a:rect l="l" t="t" r="r" b="b"/>
              <a:pathLst>
                <a:path w="78106" h="61037" extrusionOk="0">
                  <a:moveTo>
                    <a:pt x="59441" y="18023"/>
                  </a:moveTo>
                  <a:cubicBezTo>
                    <a:pt x="59441" y="15078"/>
                    <a:pt x="54090" y="9727"/>
                    <a:pt x="40339" y="9727"/>
                  </a:cubicBezTo>
                  <a:cubicBezTo>
                    <a:pt x="27460" y="9727"/>
                    <a:pt x="18314" y="18396"/>
                    <a:pt x="18314" y="30467"/>
                  </a:cubicBezTo>
                  <a:cubicBezTo>
                    <a:pt x="18314" y="42538"/>
                    <a:pt x="27460" y="51207"/>
                    <a:pt x="40339" y="51207"/>
                  </a:cubicBezTo>
                  <a:cubicBezTo>
                    <a:pt x="54090" y="51207"/>
                    <a:pt x="59441" y="45877"/>
                    <a:pt x="59441" y="42911"/>
                  </a:cubicBezTo>
                  <a:lnTo>
                    <a:pt x="78107" y="42911"/>
                  </a:lnTo>
                  <a:cubicBezTo>
                    <a:pt x="78107" y="46706"/>
                    <a:pt x="71553" y="61038"/>
                    <a:pt x="40235" y="61038"/>
                  </a:cubicBezTo>
                  <a:cubicBezTo>
                    <a:pt x="10971" y="61038"/>
                    <a:pt x="0" y="45109"/>
                    <a:pt x="0" y="30508"/>
                  </a:cubicBezTo>
                  <a:cubicBezTo>
                    <a:pt x="0" y="15908"/>
                    <a:pt x="10971" y="0"/>
                    <a:pt x="40235" y="0"/>
                  </a:cubicBezTo>
                  <a:cubicBezTo>
                    <a:pt x="71553" y="0"/>
                    <a:pt x="78107" y="14352"/>
                    <a:pt x="78107" y="18168"/>
                  </a:cubicBezTo>
                  <a:lnTo>
                    <a:pt x="59441" y="1816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4808849" y="2732857"/>
              <a:ext cx="70494" cy="58569"/>
            </a:xfrm>
            <a:custGeom>
              <a:avLst/>
              <a:gdLst/>
              <a:ahLst/>
              <a:cxnLst/>
              <a:rect l="l" t="t" r="r" b="b"/>
              <a:pathLst>
                <a:path w="70494" h="58569" extrusionOk="0">
                  <a:moveTo>
                    <a:pt x="0" y="0"/>
                  </a:moveTo>
                  <a:lnTo>
                    <a:pt x="16945" y="0"/>
                  </a:lnTo>
                  <a:lnTo>
                    <a:pt x="16945" y="23768"/>
                  </a:lnTo>
                  <a:lnTo>
                    <a:pt x="53571" y="23768"/>
                  </a:lnTo>
                  <a:lnTo>
                    <a:pt x="53571" y="0"/>
                  </a:lnTo>
                  <a:lnTo>
                    <a:pt x="70495" y="0"/>
                  </a:lnTo>
                  <a:lnTo>
                    <a:pt x="70495" y="58570"/>
                  </a:lnTo>
                  <a:lnTo>
                    <a:pt x="53571" y="58570"/>
                  </a:lnTo>
                  <a:lnTo>
                    <a:pt x="53571" y="34781"/>
                  </a:lnTo>
                  <a:lnTo>
                    <a:pt x="16945" y="34781"/>
                  </a:lnTo>
                  <a:lnTo>
                    <a:pt x="16945" y="58570"/>
                  </a:lnTo>
                  <a:lnTo>
                    <a:pt x="0" y="58570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4565798" y="2730949"/>
              <a:ext cx="78106" cy="61120"/>
            </a:xfrm>
            <a:custGeom>
              <a:avLst/>
              <a:gdLst/>
              <a:ahLst/>
              <a:cxnLst/>
              <a:rect l="l" t="t" r="r" b="b"/>
              <a:pathLst>
                <a:path w="78106" h="61120" extrusionOk="0">
                  <a:moveTo>
                    <a:pt x="38970" y="61120"/>
                  </a:moveTo>
                  <a:cubicBezTo>
                    <a:pt x="26526" y="61120"/>
                    <a:pt x="0" y="58341"/>
                    <a:pt x="0" y="44072"/>
                  </a:cubicBezTo>
                  <a:lnTo>
                    <a:pt x="19599" y="44072"/>
                  </a:lnTo>
                  <a:cubicBezTo>
                    <a:pt x="19599" y="49444"/>
                    <a:pt x="31359" y="51435"/>
                    <a:pt x="37747" y="51435"/>
                  </a:cubicBezTo>
                  <a:cubicBezTo>
                    <a:pt x="55873" y="51435"/>
                    <a:pt x="59233" y="41915"/>
                    <a:pt x="53675" y="39572"/>
                  </a:cubicBezTo>
                  <a:cubicBezTo>
                    <a:pt x="42952" y="34843"/>
                    <a:pt x="2364" y="30695"/>
                    <a:pt x="2364" y="16592"/>
                  </a:cubicBezTo>
                  <a:cubicBezTo>
                    <a:pt x="2364" y="4148"/>
                    <a:pt x="22358" y="0"/>
                    <a:pt x="37518" y="0"/>
                  </a:cubicBezTo>
                  <a:cubicBezTo>
                    <a:pt x="57470" y="0"/>
                    <a:pt x="75659" y="4459"/>
                    <a:pt x="75659" y="15866"/>
                  </a:cubicBezTo>
                  <a:lnTo>
                    <a:pt x="56143" y="15866"/>
                  </a:lnTo>
                  <a:cubicBezTo>
                    <a:pt x="56143" y="10930"/>
                    <a:pt x="44653" y="9768"/>
                    <a:pt x="37747" y="9768"/>
                  </a:cubicBezTo>
                  <a:cubicBezTo>
                    <a:pt x="19869" y="9768"/>
                    <a:pt x="20014" y="16156"/>
                    <a:pt x="24369" y="18251"/>
                  </a:cubicBezTo>
                  <a:cubicBezTo>
                    <a:pt x="29907" y="20968"/>
                    <a:pt x="43844" y="23374"/>
                    <a:pt x="56102" y="27128"/>
                  </a:cubicBezTo>
                  <a:cubicBezTo>
                    <a:pt x="69811" y="30985"/>
                    <a:pt x="78107" y="35030"/>
                    <a:pt x="78107" y="43948"/>
                  </a:cubicBezTo>
                  <a:cubicBezTo>
                    <a:pt x="78107" y="53260"/>
                    <a:pt x="65061" y="61037"/>
                    <a:pt x="38970" y="610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4885587" y="2730949"/>
              <a:ext cx="78127" cy="61120"/>
            </a:xfrm>
            <a:custGeom>
              <a:avLst/>
              <a:gdLst/>
              <a:ahLst/>
              <a:cxnLst/>
              <a:rect l="l" t="t" r="r" b="b"/>
              <a:pathLst>
                <a:path w="78127" h="61120" extrusionOk="0">
                  <a:moveTo>
                    <a:pt x="38991" y="61120"/>
                  </a:moveTo>
                  <a:cubicBezTo>
                    <a:pt x="26547" y="61120"/>
                    <a:pt x="0" y="58341"/>
                    <a:pt x="0" y="44072"/>
                  </a:cubicBezTo>
                  <a:lnTo>
                    <a:pt x="19599" y="44072"/>
                  </a:lnTo>
                  <a:cubicBezTo>
                    <a:pt x="19599" y="49444"/>
                    <a:pt x="31359" y="51435"/>
                    <a:pt x="37747" y="51435"/>
                  </a:cubicBezTo>
                  <a:cubicBezTo>
                    <a:pt x="55853" y="51435"/>
                    <a:pt x="59233" y="41915"/>
                    <a:pt x="53675" y="39572"/>
                  </a:cubicBezTo>
                  <a:cubicBezTo>
                    <a:pt x="42932" y="34843"/>
                    <a:pt x="2364" y="30695"/>
                    <a:pt x="2364" y="16592"/>
                  </a:cubicBezTo>
                  <a:cubicBezTo>
                    <a:pt x="2364" y="4148"/>
                    <a:pt x="22378" y="0"/>
                    <a:pt x="37498" y="0"/>
                  </a:cubicBezTo>
                  <a:cubicBezTo>
                    <a:pt x="57491" y="0"/>
                    <a:pt x="75639" y="4459"/>
                    <a:pt x="75639" y="15866"/>
                  </a:cubicBezTo>
                  <a:lnTo>
                    <a:pt x="56122" y="15866"/>
                  </a:lnTo>
                  <a:cubicBezTo>
                    <a:pt x="56122" y="10930"/>
                    <a:pt x="44653" y="9768"/>
                    <a:pt x="37747" y="9768"/>
                  </a:cubicBezTo>
                  <a:cubicBezTo>
                    <a:pt x="19890" y="9768"/>
                    <a:pt x="20035" y="16156"/>
                    <a:pt x="24390" y="18251"/>
                  </a:cubicBezTo>
                  <a:cubicBezTo>
                    <a:pt x="29886" y="20968"/>
                    <a:pt x="43865" y="23374"/>
                    <a:pt x="56102" y="27128"/>
                  </a:cubicBezTo>
                  <a:cubicBezTo>
                    <a:pt x="69831" y="30985"/>
                    <a:pt x="78127" y="35030"/>
                    <a:pt x="78127" y="43948"/>
                  </a:cubicBezTo>
                  <a:cubicBezTo>
                    <a:pt x="78127" y="53260"/>
                    <a:pt x="65041" y="61037"/>
                    <a:pt x="38991" y="610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4643863" y="2732837"/>
              <a:ext cx="83021" cy="58611"/>
            </a:xfrm>
            <a:custGeom>
              <a:avLst/>
              <a:gdLst/>
              <a:ahLst/>
              <a:cxnLst/>
              <a:rect l="l" t="t" r="r" b="b"/>
              <a:pathLst>
                <a:path w="83021" h="58611" extrusionOk="0">
                  <a:moveTo>
                    <a:pt x="33059" y="0"/>
                  </a:moveTo>
                  <a:lnTo>
                    <a:pt x="49983" y="0"/>
                  </a:lnTo>
                  <a:lnTo>
                    <a:pt x="83022" y="58611"/>
                  </a:lnTo>
                  <a:lnTo>
                    <a:pt x="64107" y="58611"/>
                  </a:lnTo>
                  <a:lnTo>
                    <a:pt x="59731" y="50045"/>
                  </a:lnTo>
                  <a:lnTo>
                    <a:pt x="23291" y="50045"/>
                  </a:lnTo>
                  <a:lnTo>
                    <a:pt x="18915" y="58611"/>
                  </a:lnTo>
                  <a:lnTo>
                    <a:pt x="0" y="58611"/>
                  </a:lnTo>
                  <a:close/>
                  <a:moveTo>
                    <a:pt x="41501" y="14352"/>
                  </a:moveTo>
                  <a:lnTo>
                    <a:pt x="28269" y="40277"/>
                  </a:lnTo>
                  <a:lnTo>
                    <a:pt x="54774" y="40277"/>
                  </a:lnTo>
                  <a:lnTo>
                    <a:pt x="41501" y="1435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4745178" y="2613769"/>
              <a:ext cx="39240" cy="39240"/>
            </a:xfrm>
            <a:custGeom>
              <a:avLst/>
              <a:gdLst/>
              <a:ahLst/>
              <a:cxnLst/>
              <a:rect l="l" t="t" r="r" b="b"/>
              <a:pathLst>
                <a:path w="39240" h="39240" extrusionOk="0">
                  <a:moveTo>
                    <a:pt x="0" y="19620"/>
                  </a:moveTo>
                  <a:cubicBezTo>
                    <a:pt x="0" y="8794"/>
                    <a:pt x="8794" y="0"/>
                    <a:pt x="19620" y="0"/>
                  </a:cubicBezTo>
                  <a:cubicBezTo>
                    <a:pt x="30446" y="0"/>
                    <a:pt x="39240" y="8794"/>
                    <a:pt x="39240" y="19620"/>
                  </a:cubicBezTo>
                  <a:cubicBezTo>
                    <a:pt x="39240" y="30446"/>
                    <a:pt x="30446" y="39240"/>
                    <a:pt x="19620" y="39240"/>
                  </a:cubicBezTo>
                  <a:cubicBezTo>
                    <a:pt x="19620" y="39240"/>
                    <a:pt x="19599" y="39240"/>
                    <a:pt x="19599" y="39240"/>
                  </a:cubicBezTo>
                  <a:cubicBezTo>
                    <a:pt x="8794" y="39261"/>
                    <a:pt x="21" y="30488"/>
                    <a:pt x="0" y="19682"/>
                  </a:cubicBezTo>
                  <a:cubicBezTo>
                    <a:pt x="0" y="19661"/>
                    <a:pt x="0" y="19641"/>
                    <a:pt x="0" y="196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4727494" y="2618454"/>
              <a:ext cx="115781" cy="73690"/>
            </a:xfrm>
            <a:custGeom>
              <a:avLst/>
              <a:gdLst/>
              <a:ahLst/>
              <a:cxnLst/>
              <a:rect l="l" t="t" r="r" b="b"/>
              <a:pathLst>
                <a:path w="115781" h="73690" extrusionOk="0">
                  <a:moveTo>
                    <a:pt x="1983" y="73691"/>
                  </a:moveTo>
                  <a:cubicBezTo>
                    <a:pt x="-609" y="73691"/>
                    <a:pt x="-713" y="72778"/>
                    <a:pt x="1983" y="72197"/>
                  </a:cubicBezTo>
                  <a:cubicBezTo>
                    <a:pt x="43795" y="63279"/>
                    <a:pt x="72624" y="44509"/>
                    <a:pt x="72624" y="22795"/>
                  </a:cubicBezTo>
                  <a:cubicBezTo>
                    <a:pt x="72624" y="15225"/>
                    <a:pt x="69077" y="8028"/>
                    <a:pt x="62834" y="1474"/>
                  </a:cubicBezTo>
                  <a:cubicBezTo>
                    <a:pt x="62046" y="644"/>
                    <a:pt x="62959" y="-289"/>
                    <a:pt x="64224" y="85"/>
                  </a:cubicBezTo>
                  <a:cubicBezTo>
                    <a:pt x="87183" y="6307"/>
                    <a:pt x="104750" y="15660"/>
                    <a:pt x="113543" y="26549"/>
                  </a:cubicBezTo>
                  <a:cubicBezTo>
                    <a:pt x="116468" y="29929"/>
                    <a:pt x="116530" y="34928"/>
                    <a:pt x="113709" y="38391"/>
                  </a:cubicBezTo>
                  <a:cubicBezTo>
                    <a:pt x="98237" y="57970"/>
                    <a:pt x="54455" y="72405"/>
                    <a:pt x="1983" y="736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4686429" y="2574529"/>
              <a:ext cx="115685" cy="73737"/>
            </a:xfrm>
            <a:custGeom>
              <a:avLst/>
              <a:gdLst/>
              <a:ahLst/>
              <a:cxnLst/>
              <a:rect l="l" t="t" r="r" b="b"/>
              <a:pathLst>
                <a:path w="115685" h="73737" extrusionOk="0">
                  <a:moveTo>
                    <a:pt x="113710" y="0"/>
                  </a:moveTo>
                  <a:cubicBezTo>
                    <a:pt x="116282" y="0"/>
                    <a:pt x="116406" y="933"/>
                    <a:pt x="113710" y="1535"/>
                  </a:cubicBezTo>
                  <a:cubicBezTo>
                    <a:pt x="71898" y="10453"/>
                    <a:pt x="43194" y="29223"/>
                    <a:pt x="43194" y="50917"/>
                  </a:cubicBezTo>
                  <a:cubicBezTo>
                    <a:pt x="43194" y="58507"/>
                    <a:pt x="46699" y="65704"/>
                    <a:pt x="52963" y="72258"/>
                  </a:cubicBezTo>
                  <a:cubicBezTo>
                    <a:pt x="53751" y="73067"/>
                    <a:pt x="52859" y="74000"/>
                    <a:pt x="51553" y="73668"/>
                  </a:cubicBezTo>
                  <a:cubicBezTo>
                    <a:pt x="28593" y="67446"/>
                    <a:pt x="11027" y="58093"/>
                    <a:pt x="2254" y="47163"/>
                  </a:cubicBezTo>
                  <a:cubicBezTo>
                    <a:pt x="-691" y="43782"/>
                    <a:pt x="-753" y="38784"/>
                    <a:pt x="2088" y="35341"/>
                  </a:cubicBezTo>
                  <a:cubicBezTo>
                    <a:pt x="17560" y="15762"/>
                    <a:pt x="61362" y="1327"/>
                    <a:pt x="113814" y="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3852760" y="2666863"/>
              <a:ext cx="639868" cy="124584"/>
            </a:xfrm>
            <a:custGeom>
              <a:avLst/>
              <a:gdLst/>
              <a:ahLst/>
              <a:cxnLst/>
              <a:rect l="l" t="t" r="r" b="b"/>
              <a:pathLst>
                <a:path w="639868" h="124584" extrusionOk="0">
                  <a:moveTo>
                    <a:pt x="639868" y="118218"/>
                  </a:moveTo>
                  <a:lnTo>
                    <a:pt x="571426" y="0"/>
                  </a:lnTo>
                  <a:lnTo>
                    <a:pt x="502985" y="118218"/>
                  </a:lnTo>
                  <a:lnTo>
                    <a:pt x="560808" y="118218"/>
                  </a:lnTo>
                  <a:lnTo>
                    <a:pt x="560808" y="124585"/>
                  </a:lnTo>
                  <a:lnTo>
                    <a:pt x="582107" y="124585"/>
                  </a:lnTo>
                  <a:lnTo>
                    <a:pt x="582107" y="118218"/>
                  </a:lnTo>
                  <a:close/>
                  <a:moveTo>
                    <a:pt x="580033" y="75556"/>
                  </a:moveTo>
                  <a:cubicBezTo>
                    <a:pt x="580033" y="64750"/>
                    <a:pt x="577316" y="58113"/>
                    <a:pt x="583227" y="58113"/>
                  </a:cubicBezTo>
                  <a:cubicBezTo>
                    <a:pt x="588744" y="58113"/>
                    <a:pt x="591357" y="66409"/>
                    <a:pt x="591357" y="71262"/>
                  </a:cubicBezTo>
                  <a:cubicBezTo>
                    <a:pt x="591005" y="78127"/>
                    <a:pt x="589221" y="84847"/>
                    <a:pt x="586131" y="91007"/>
                  </a:cubicBezTo>
                  <a:cubicBezTo>
                    <a:pt x="584347" y="95092"/>
                    <a:pt x="582273" y="99054"/>
                    <a:pt x="579909" y="102828"/>
                  </a:cubicBezTo>
                  <a:lnTo>
                    <a:pt x="576943" y="102828"/>
                  </a:lnTo>
                  <a:cubicBezTo>
                    <a:pt x="578706" y="93827"/>
                    <a:pt x="579764" y="84723"/>
                    <a:pt x="580075" y="75556"/>
                  </a:cubicBezTo>
                  <a:moveTo>
                    <a:pt x="577192" y="53965"/>
                  </a:moveTo>
                  <a:cubicBezTo>
                    <a:pt x="581008" y="52638"/>
                    <a:pt x="583518" y="49008"/>
                    <a:pt x="583414" y="44964"/>
                  </a:cubicBezTo>
                  <a:cubicBezTo>
                    <a:pt x="584555" y="46395"/>
                    <a:pt x="585177" y="48179"/>
                    <a:pt x="585135" y="50004"/>
                  </a:cubicBezTo>
                  <a:cubicBezTo>
                    <a:pt x="585135" y="53758"/>
                    <a:pt x="582833" y="56786"/>
                    <a:pt x="579950" y="56786"/>
                  </a:cubicBezTo>
                  <a:cubicBezTo>
                    <a:pt x="578934" y="56807"/>
                    <a:pt x="577959" y="56433"/>
                    <a:pt x="577213" y="55749"/>
                  </a:cubicBezTo>
                  <a:cubicBezTo>
                    <a:pt x="576549" y="55085"/>
                    <a:pt x="576300" y="54318"/>
                    <a:pt x="577213" y="53965"/>
                  </a:cubicBezTo>
                  <a:moveTo>
                    <a:pt x="574434" y="52493"/>
                  </a:moveTo>
                  <a:cubicBezTo>
                    <a:pt x="574703" y="47474"/>
                    <a:pt x="577254" y="44197"/>
                    <a:pt x="581382" y="43803"/>
                  </a:cubicBezTo>
                  <a:cubicBezTo>
                    <a:pt x="581236" y="49485"/>
                    <a:pt x="578644" y="51642"/>
                    <a:pt x="574434" y="52493"/>
                  </a:cubicBezTo>
                  <a:moveTo>
                    <a:pt x="574848" y="105442"/>
                  </a:moveTo>
                  <a:lnTo>
                    <a:pt x="571447" y="110917"/>
                  </a:lnTo>
                  <a:lnTo>
                    <a:pt x="568046" y="105442"/>
                  </a:lnTo>
                  <a:close/>
                  <a:moveTo>
                    <a:pt x="562798" y="75556"/>
                  </a:moveTo>
                  <a:cubicBezTo>
                    <a:pt x="563110" y="84723"/>
                    <a:pt x="564167" y="93827"/>
                    <a:pt x="565930" y="102828"/>
                  </a:cubicBezTo>
                  <a:lnTo>
                    <a:pt x="562965" y="102828"/>
                  </a:lnTo>
                  <a:cubicBezTo>
                    <a:pt x="560600" y="99054"/>
                    <a:pt x="558526" y="95092"/>
                    <a:pt x="556743" y="91007"/>
                  </a:cubicBezTo>
                  <a:cubicBezTo>
                    <a:pt x="553652" y="84847"/>
                    <a:pt x="551869" y="78127"/>
                    <a:pt x="551516" y="71262"/>
                  </a:cubicBezTo>
                  <a:cubicBezTo>
                    <a:pt x="551516" y="66430"/>
                    <a:pt x="554109" y="58113"/>
                    <a:pt x="559646" y="58113"/>
                  </a:cubicBezTo>
                  <a:cubicBezTo>
                    <a:pt x="565578" y="58113"/>
                    <a:pt x="562840" y="64750"/>
                    <a:pt x="562840" y="75556"/>
                  </a:cubicBezTo>
                  <a:moveTo>
                    <a:pt x="557717" y="50004"/>
                  </a:moveTo>
                  <a:cubicBezTo>
                    <a:pt x="557676" y="48179"/>
                    <a:pt x="558298" y="46395"/>
                    <a:pt x="559439" y="44964"/>
                  </a:cubicBezTo>
                  <a:cubicBezTo>
                    <a:pt x="559335" y="49008"/>
                    <a:pt x="561845" y="52638"/>
                    <a:pt x="565661" y="53965"/>
                  </a:cubicBezTo>
                  <a:cubicBezTo>
                    <a:pt x="566511" y="54318"/>
                    <a:pt x="566262" y="55085"/>
                    <a:pt x="565661" y="55749"/>
                  </a:cubicBezTo>
                  <a:cubicBezTo>
                    <a:pt x="564914" y="56433"/>
                    <a:pt x="563939" y="56807"/>
                    <a:pt x="562923" y="56786"/>
                  </a:cubicBezTo>
                  <a:cubicBezTo>
                    <a:pt x="560040" y="56786"/>
                    <a:pt x="557738" y="53758"/>
                    <a:pt x="557738" y="50004"/>
                  </a:cubicBezTo>
                  <a:moveTo>
                    <a:pt x="561575" y="43782"/>
                  </a:moveTo>
                  <a:cubicBezTo>
                    <a:pt x="565723" y="44114"/>
                    <a:pt x="568253" y="47453"/>
                    <a:pt x="568523" y="52472"/>
                  </a:cubicBezTo>
                  <a:cubicBezTo>
                    <a:pt x="564375" y="51622"/>
                    <a:pt x="561720" y="49465"/>
                    <a:pt x="561575" y="43782"/>
                  </a:cubicBezTo>
                  <a:moveTo>
                    <a:pt x="571509" y="3588"/>
                  </a:moveTo>
                  <a:lnTo>
                    <a:pt x="636840" y="116372"/>
                  </a:lnTo>
                  <a:lnTo>
                    <a:pt x="580282" y="116372"/>
                  </a:lnTo>
                  <a:lnTo>
                    <a:pt x="580282" y="122739"/>
                  </a:lnTo>
                  <a:lnTo>
                    <a:pt x="574060" y="122739"/>
                  </a:lnTo>
                  <a:lnTo>
                    <a:pt x="574060" y="112369"/>
                  </a:lnTo>
                  <a:lnTo>
                    <a:pt x="577192" y="107288"/>
                  </a:lnTo>
                  <a:lnTo>
                    <a:pt x="580262" y="112369"/>
                  </a:lnTo>
                  <a:cubicBezTo>
                    <a:pt x="581299" y="111228"/>
                    <a:pt x="581879" y="109756"/>
                    <a:pt x="581900" y="108221"/>
                  </a:cubicBezTo>
                  <a:cubicBezTo>
                    <a:pt x="581921" y="107226"/>
                    <a:pt x="581713" y="106251"/>
                    <a:pt x="581299" y="105359"/>
                  </a:cubicBezTo>
                  <a:lnTo>
                    <a:pt x="625641" y="105359"/>
                  </a:lnTo>
                  <a:lnTo>
                    <a:pt x="587023" y="38701"/>
                  </a:lnTo>
                  <a:cubicBezTo>
                    <a:pt x="582875" y="39655"/>
                    <a:pt x="572837" y="41231"/>
                    <a:pt x="572837" y="52410"/>
                  </a:cubicBezTo>
                  <a:lnTo>
                    <a:pt x="569912" y="52410"/>
                  </a:lnTo>
                  <a:cubicBezTo>
                    <a:pt x="569912" y="41231"/>
                    <a:pt x="559791" y="39655"/>
                    <a:pt x="555726" y="38701"/>
                  </a:cubicBezTo>
                  <a:lnTo>
                    <a:pt x="555726" y="38701"/>
                  </a:lnTo>
                  <a:lnTo>
                    <a:pt x="517129" y="105359"/>
                  </a:lnTo>
                  <a:lnTo>
                    <a:pt x="561616" y="105359"/>
                  </a:lnTo>
                  <a:cubicBezTo>
                    <a:pt x="560496" y="107682"/>
                    <a:pt x="560911" y="110440"/>
                    <a:pt x="562633" y="112348"/>
                  </a:cubicBezTo>
                  <a:lnTo>
                    <a:pt x="565723" y="107267"/>
                  </a:lnTo>
                  <a:lnTo>
                    <a:pt x="568855" y="112348"/>
                  </a:lnTo>
                  <a:lnTo>
                    <a:pt x="568855" y="122718"/>
                  </a:lnTo>
                  <a:lnTo>
                    <a:pt x="562633" y="122718"/>
                  </a:lnTo>
                  <a:lnTo>
                    <a:pt x="562633" y="116434"/>
                  </a:lnTo>
                  <a:lnTo>
                    <a:pt x="506158" y="116434"/>
                  </a:lnTo>
                  <a:close/>
                  <a:moveTo>
                    <a:pt x="584575" y="34366"/>
                  </a:moveTo>
                  <a:lnTo>
                    <a:pt x="571509" y="11842"/>
                  </a:lnTo>
                  <a:lnTo>
                    <a:pt x="558443" y="34366"/>
                  </a:lnTo>
                  <a:cubicBezTo>
                    <a:pt x="566449" y="39302"/>
                    <a:pt x="576570" y="39302"/>
                    <a:pt x="584575" y="34366"/>
                  </a:cubicBezTo>
                  <a:moveTo>
                    <a:pt x="571509" y="31940"/>
                  </a:moveTo>
                  <a:cubicBezTo>
                    <a:pt x="573998" y="32002"/>
                    <a:pt x="576383" y="32956"/>
                    <a:pt x="578250" y="34615"/>
                  </a:cubicBezTo>
                  <a:cubicBezTo>
                    <a:pt x="574019" y="36834"/>
                    <a:pt x="568979" y="36834"/>
                    <a:pt x="564748" y="34615"/>
                  </a:cubicBezTo>
                  <a:cubicBezTo>
                    <a:pt x="566615" y="32956"/>
                    <a:pt x="569020" y="32002"/>
                    <a:pt x="571509" y="31940"/>
                  </a:cubicBezTo>
                  <a:moveTo>
                    <a:pt x="257362" y="88269"/>
                  </a:moveTo>
                  <a:cubicBezTo>
                    <a:pt x="257362" y="74021"/>
                    <a:pt x="249232" y="62448"/>
                    <a:pt x="238468" y="62448"/>
                  </a:cubicBezTo>
                  <a:cubicBezTo>
                    <a:pt x="227704" y="62448"/>
                    <a:pt x="219553" y="74021"/>
                    <a:pt x="219553" y="88269"/>
                  </a:cubicBezTo>
                  <a:cubicBezTo>
                    <a:pt x="219553" y="102518"/>
                    <a:pt x="227683" y="114090"/>
                    <a:pt x="238468" y="114090"/>
                  </a:cubicBezTo>
                  <a:cubicBezTo>
                    <a:pt x="249252" y="114090"/>
                    <a:pt x="257362" y="102538"/>
                    <a:pt x="257362" y="88269"/>
                  </a:cubicBezTo>
                  <a:moveTo>
                    <a:pt x="271734" y="88269"/>
                  </a:moveTo>
                  <a:cubicBezTo>
                    <a:pt x="271734" y="105442"/>
                    <a:pt x="256843" y="119379"/>
                    <a:pt x="238551" y="119379"/>
                  </a:cubicBezTo>
                  <a:cubicBezTo>
                    <a:pt x="220258" y="119379"/>
                    <a:pt x="205367" y="105442"/>
                    <a:pt x="205367" y="88269"/>
                  </a:cubicBezTo>
                  <a:cubicBezTo>
                    <a:pt x="205367" y="71097"/>
                    <a:pt x="220258" y="57159"/>
                    <a:pt x="238551" y="57159"/>
                  </a:cubicBezTo>
                  <a:cubicBezTo>
                    <a:pt x="256843" y="57159"/>
                    <a:pt x="271734" y="71076"/>
                    <a:pt x="271734" y="88269"/>
                  </a:cubicBezTo>
                  <a:moveTo>
                    <a:pt x="252944" y="47557"/>
                  </a:moveTo>
                  <a:cubicBezTo>
                    <a:pt x="252944" y="50688"/>
                    <a:pt x="250414" y="53219"/>
                    <a:pt x="247282" y="53219"/>
                  </a:cubicBezTo>
                  <a:cubicBezTo>
                    <a:pt x="244151" y="53219"/>
                    <a:pt x="241620" y="50688"/>
                    <a:pt x="241620" y="47557"/>
                  </a:cubicBezTo>
                  <a:cubicBezTo>
                    <a:pt x="241620" y="44425"/>
                    <a:pt x="244151" y="41895"/>
                    <a:pt x="247282" y="41895"/>
                  </a:cubicBezTo>
                  <a:cubicBezTo>
                    <a:pt x="250393" y="41874"/>
                    <a:pt x="252923" y="44404"/>
                    <a:pt x="252944" y="47515"/>
                  </a:cubicBezTo>
                  <a:cubicBezTo>
                    <a:pt x="252944" y="47536"/>
                    <a:pt x="252944" y="47536"/>
                    <a:pt x="252944" y="47557"/>
                  </a:cubicBezTo>
                  <a:moveTo>
                    <a:pt x="234735" y="47557"/>
                  </a:moveTo>
                  <a:cubicBezTo>
                    <a:pt x="234755" y="44425"/>
                    <a:pt x="232225" y="41853"/>
                    <a:pt x="229093" y="41833"/>
                  </a:cubicBezTo>
                  <a:cubicBezTo>
                    <a:pt x="225962" y="41812"/>
                    <a:pt x="223390" y="44342"/>
                    <a:pt x="223369" y="47474"/>
                  </a:cubicBezTo>
                  <a:cubicBezTo>
                    <a:pt x="223348" y="50605"/>
                    <a:pt x="225879" y="53177"/>
                    <a:pt x="229010" y="53198"/>
                  </a:cubicBezTo>
                  <a:cubicBezTo>
                    <a:pt x="229031" y="53198"/>
                    <a:pt x="229052" y="53198"/>
                    <a:pt x="229073" y="53198"/>
                  </a:cubicBezTo>
                  <a:cubicBezTo>
                    <a:pt x="232184" y="53198"/>
                    <a:pt x="234714" y="50668"/>
                    <a:pt x="234735" y="47557"/>
                  </a:cubicBezTo>
                  <a:moveTo>
                    <a:pt x="348223" y="112763"/>
                  </a:moveTo>
                  <a:lnTo>
                    <a:pt x="355648" y="112763"/>
                  </a:lnTo>
                  <a:cubicBezTo>
                    <a:pt x="367283" y="112763"/>
                    <a:pt x="377073" y="106292"/>
                    <a:pt x="377073" y="88269"/>
                  </a:cubicBezTo>
                  <a:cubicBezTo>
                    <a:pt x="377073" y="70246"/>
                    <a:pt x="367242" y="63775"/>
                    <a:pt x="355648" y="63775"/>
                  </a:cubicBezTo>
                  <a:lnTo>
                    <a:pt x="348223" y="63775"/>
                  </a:lnTo>
                  <a:close/>
                  <a:moveTo>
                    <a:pt x="335178" y="58839"/>
                  </a:moveTo>
                  <a:lnTo>
                    <a:pt x="359547" y="58839"/>
                  </a:lnTo>
                  <a:cubicBezTo>
                    <a:pt x="377695" y="58839"/>
                    <a:pt x="391217" y="71283"/>
                    <a:pt x="391217" y="88310"/>
                  </a:cubicBezTo>
                  <a:cubicBezTo>
                    <a:pt x="391217" y="105338"/>
                    <a:pt x="377861" y="117927"/>
                    <a:pt x="359547" y="117927"/>
                  </a:cubicBezTo>
                  <a:lnTo>
                    <a:pt x="335178" y="117927"/>
                  </a:lnTo>
                  <a:close/>
                  <a:moveTo>
                    <a:pt x="456693" y="63526"/>
                  </a:moveTo>
                  <a:cubicBezTo>
                    <a:pt x="462002" y="63526"/>
                    <a:pt x="470506" y="62199"/>
                    <a:pt x="470361" y="74373"/>
                  </a:cubicBezTo>
                  <a:cubicBezTo>
                    <a:pt x="470361" y="83292"/>
                    <a:pt x="465839" y="87626"/>
                    <a:pt x="456693" y="86817"/>
                  </a:cubicBezTo>
                  <a:close/>
                  <a:moveTo>
                    <a:pt x="443627" y="118342"/>
                  </a:moveTo>
                  <a:cubicBezTo>
                    <a:pt x="445701" y="118176"/>
                    <a:pt x="447962" y="117927"/>
                    <a:pt x="450160" y="117927"/>
                  </a:cubicBezTo>
                  <a:cubicBezTo>
                    <a:pt x="452358" y="117927"/>
                    <a:pt x="454495" y="118176"/>
                    <a:pt x="456693" y="118342"/>
                  </a:cubicBezTo>
                  <a:lnTo>
                    <a:pt x="456693" y="90488"/>
                  </a:lnTo>
                  <a:lnTo>
                    <a:pt x="457294" y="90488"/>
                  </a:lnTo>
                  <a:cubicBezTo>
                    <a:pt x="459223" y="93786"/>
                    <a:pt x="473306" y="118342"/>
                    <a:pt x="473306" y="118342"/>
                  </a:cubicBezTo>
                  <a:cubicBezTo>
                    <a:pt x="475940" y="118176"/>
                    <a:pt x="478553" y="117927"/>
                    <a:pt x="481145" y="117927"/>
                  </a:cubicBezTo>
                  <a:cubicBezTo>
                    <a:pt x="483738" y="117927"/>
                    <a:pt x="486455" y="118176"/>
                    <a:pt x="489068" y="118342"/>
                  </a:cubicBezTo>
                  <a:cubicBezTo>
                    <a:pt x="489068" y="118342"/>
                    <a:pt x="475048" y="96918"/>
                    <a:pt x="470257" y="88601"/>
                  </a:cubicBezTo>
                  <a:cubicBezTo>
                    <a:pt x="478366" y="86859"/>
                    <a:pt x="483842" y="81466"/>
                    <a:pt x="483842" y="72963"/>
                  </a:cubicBezTo>
                  <a:cubicBezTo>
                    <a:pt x="483842" y="58051"/>
                    <a:pt x="467042" y="58839"/>
                    <a:pt x="462169" y="58839"/>
                  </a:cubicBezTo>
                  <a:lnTo>
                    <a:pt x="443627" y="58839"/>
                  </a:lnTo>
                  <a:close/>
                  <a:moveTo>
                    <a:pt x="294300" y="63526"/>
                  </a:moveTo>
                  <a:cubicBezTo>
                    <a:pt x="299609" y="63526"/>
                    <a:pt x="308133" y="62199"/>
                    <a:pt x="307988" y="74373"/>
                  </a:cubicBezTo>
                  <a:cubicBezTo>
                    <a:pt x="307864" y="83292"/>
                    <a:pt x="303446" y="87626"/>
                    <a:pt x="294300" y="86817"/>
                  </a:cubicBezTo>
                  <a:close/>
                  <a:moveTo>
                    <a:pt x="281254" y="118342"/>
                  </a:moveTo>
                  <a:cubicBezTo>
                    <a:pt x="283328" y="118176"/>
                    <a:pt x="285610" y="117927"/>
                    <a:pt x="287766" y="117927"/>
                  </a:cubicBezTo>
                  <a:cubicBezTo>
                    <a:pt x="289923" y="117927"/>
                    <a:pt x="292122" y="118176"/>
                    <a:pt x="294300" y="118342"/>
                  </a:cubicBezTo>
                  <a:lnTo>
                    <a:pt x="294300" y="90488"/>
                  </a:lnTo>
                  <a:lnTo>
                    <a:pt x="294922" y="90488"/>
                  </a:lnTo>
                  <a:cubicBezTo>
                    <a:pt x="296830" y="93786"/>
                    <a:pt x="310933" y="118342"/>
                    <a:pt x="310933" y="118342"/>
                  </a:cubicBezTo>
                  <a:cubicBezTo>
                    <a:pt x="313546" y="118176"/>
                    <a:pt x="316159" y="117927"/>
                    <a:pt x="318773" y="117927"/>
                  </a:cubicBezTo>
                  <a:cubicBezTo>
                    <a:pt x="321386" y="117927"/>
                    <a:pt x="324082" y="118176"/>
                    <a:pt x="326695" y="118342"/>
                  </a:cubicBezTo>
                  <a:cubicBezTo>
                    <a:pt x="326695" y="118342"/>
                    <a:pt x="312696" y="96918"/>
                    <a:pt x="307884" y="88601"/>
                  </a:cubicBezTo>
                  <a:cubicBezTo>
                    <a:pt x="315993" y="86859"/>
                    <a:pt x="321469" y="81466"/>
                    <a:pt x="321469" y="72963"/>
                  </a:cubicBezTo>
                  <a:cubicBezTo>
                    <a:pt x="321469" y="58051"/>
                    <a:pt x="304669" y="58839"/>
                    <a:pt x="299796" y="58839"/>
                  </a:cubicBezTo>
                  <a:lnTo>
                    <a:pt x="281254" y="58839"/>
                  </a:lnTo>
                  <a:close/>
                  <a:moveTo>
                    <a:pt x="400405" y="58839"/>
                  </a:moveTo>
                  <a:lnTo>
                    <a:pt x="400405" y="117927"/>
                  </a:lnTo>
                  <a:lnTo>
                    <a:pt x="433589" y="117927"/>
                  </a:lnTo>
                  <a:cubicBezTo>
                    <a:pt x="433361" y="116683"/>
                    <a:pt x="433215" y="115438"/>
                    <a:pt x="433153" y="114173"/>
                  </a:cubicBezTo>
                  <a:cubicBezTo>
                    <a:pt x="433215" y="112929"/>
                    <a:pt x="433361" y="111684"/>
                    <a:pt x="433589" y="110461"/>
                  </a:cubicBezTo>
                  <a:cubicBezTo>
                    <a:pt x="426931" y="111270"/>
                    <a:pt x="420212" y="111684"/>
                    <a:pt x="413492" y="111664"/>
                  </a:cubicBezTo>
                  <a:lnTo>
                    <a:pt x="413492" y="89638"/>
                  </a:lnTo>
                  <a:lnTo>
                    <a:pt x="422534" y="89638"/>
                  </a:lnTo>
                  <a:cubicBezTo>
                    <a:pt x="426123" y="89659"/>
                    <a:pt x="429711" y="89908"/>
                    <a:pt x="433257" y="90405"/>
                  </a:cubicBezTo>
                  <a:cubicBezTo>
                    <a:pt x="432655" y="87958"/>
                    <a:pt x="432655" y="85407"/>
                    <a:pt x="433257" y="82960"/>
                  </a:cubicBezTo>
                  <a:cubicBezTo>
                    <a:pt x="429711" y="83437"/>
                    <a:pt x="426123" y="83706"/>
                    <a:pt x="422534" y="83727"/>
                  </a:cubicBezTo>
                  <a:lnTo>
                    <a:pt x="413492" y="83727"/>
                  </a:lnTo>
                  <a:lnTo>
                    <a:pt x="413492" y="65061"/>
                  </a:lnTo>
                  <a:cubicBezTo>
                    <a:pt x="420212" y="64916"/>
                    <a:pt x="426931" y="65310"/>
                    <a:pt x="433589" y="66264"/>
                  </a:cubicBezTo>
                  <a:cubicBezTo>
                    <a:pt x="433008" y="63817"/>
                    <a:pt x="433008" y="61266"/>
                    <a:pt x="433589" y="58818"/>
                  </a:cubicBezTo>
                  <a:close/>
                  <a:moveTo>
                    <a:pt x="177803" y="89638"/>
                  </a:moveTo>
                  <a:lnTo>
                    <a:pt x="186950" y="89638"/>
                  </a:lnTo>
                  <a:cubicBezTo>
                    <a:pt x="190434" y="89638"/>
                    <a:pt x="193918" y="90053"/>
                    <a:pt x="197569" y="90405"/>
                  </a:cubicBezTo>
                  <a:cubicBezTo>
                    <a:pt x="196988" y="87958"/>
                    <a:pt x="196988" y="85407"/>
                    <a:pt x="197569" y="82960"/>
                  </a:cubicBezTo>
                  <a:cubicBezTo>
                    <a:pt x="194064" y="83416"/>
                    <a:pt x="190558" y="83665"/>
                    <a:pt x="187033" y="83727"/>
                  </a:cubicBezTo>
                  <a:lnTo>
                    <a:pt x="177803" y="83727"/>
                  </a:lnTo>
                  <a:lnTo>
                    <a:pt x="177803" y="65061"/>
                  </a:lnTo>
                  <a:cubicBezTo>
                    <a:pt x="184523" y="65040"/>
                    <a:pt x="191243" y="65435"/>
                    <a:pt x="197921" y="66264"/>
                  </a:cubicBezTo>
                  <a:cubicBezTo>
                    <a:pt x="197340" y="63817"/>
                    <a:pt x="197340" y="61266"/>
                    <a:pt x="197921" y="58818"/>
                  </a:cubicBezTo>
                  <a:lnTo>
                    <a:pt x="164737" y="58818"/>
                  </a:lnTo>
                  <a:lnTo>
                    <a:pt x="164737" y="118321"/>
                  </a:lnTo>
                  <a:cubicBezTo>
                    <a:pt x="166811" y="118155"/>
                    <a:pt x="169093" y="117906"/>
                    <a:pt x="171270" y="117906"/>
                  </a:cubicBezTo>
                  <a:cubicBezTo>
                    <a:pt x="173448" y="117906"/>
                    <a:pt x="175626" y="118155"/>
                    <a:pt x="177803" y="118321"/>
                  </a:cubicBezTo>
                  <a:close/>
                  <a:moveTo>
                    <a:pt x="118840" y="99593"/>
                  </a:moveTo>
                  <a:cubicBezTo>
                    <a:pt x="111975" y="85988"/>
                    <a:pt x="105089" y="72445"/>
                    <a:pt x="98826" y="58839"/>
                  </a:cubicBezTo>
                  <a:cubicBezTo>
                    <a:pt x="97623" y="59067"/>
                    <a:pt x="96379" y="59192"/>
                    <a:pt x="95155" y="59254"/>
                  </a:cubicBezTo>
                  <a:cubicBezTo>
                    <a:pt x="93952" y="59192"/>
                    <a:pt x="92770" y="59067"/>
                    <a:pt x="91588" y="58839"/>
                  </a:cubicBezTo>
                  <a:cubicBezTo>
                    <a:pt x="88642" y="80782"/>
                    <a:pt x="85843" y="100900"/>
                    <a:pt x="82711" y="118342"/>
                  </a:cubicBezTo>
                  <a:cubicBezTo>
                    <a:pt x="84038" y="118114"/>
                    <a:pt x="85366" y="117989"/>
                    <a:pt x="86714" y="117927"/>
                  </a:cubicBezTo>
                  <a:cubicBezTo>
                    <a:pt x="88103" y="117989"/>
                    <a:pt x="89493" y="118114"/>
                    <a:pt x="90862" y="118342"/>
                  </a:cubicBezTo>
                  <a:cubicBezTo>
                    <a:pt x="91359" y="105152"/>
                    <a:pt x="92583" y="92002"/>
                    <a:pt x="94533" y="78936"/>
                  </a:cubicBezTo>
                  <a:cubicBezTo>
                    <a:pt x="101149" y="92562"/>
                    <a:pt x="108034" y="106002"/>
                    <a:pt x="113613" y="117989"/>
                  </a:cubicBezTo>
                  <a:cubicBezTo>
                    <a:pt x="114692" y="117761"/>
                    <a:pt x="115833" y="117761"/>
                    <a:pt x="116911" y="117989"/>
                  </a:cubicBezTo>
                  <a:cubicBezTo>
                    <a:pt x="123133" y="104529"/>
                    <a:pt x="129625" y="91256"/>
                    <a:pt x="136241" y="77982"/>
                  </a:cubicBezTo>
                  <a:cubicBezTo>
                    <a:pt x="137547" y="91339"/>
                    <a:pt x="139289" y="104612"/>
                    <a:pt x="139994" y="118404"/>
                  </a:cubicBezTo>
                  <a:cubicBezTo>
                    <a:pt x="142421" y="118238"/>
                    <a:pt x="144599" y="117989"/>
                    <a:pt x="147025" y="117989"/>
                  </a:cubicBezTo>
                  <a:cubicBezTo>
                    <a:pt x="149452" y="117989"/>
                    <a:pt x="151816" y="118238"/>
                    <a:pt x="154264" y="118404"/>
                  </a:cubicBezTo>
                  <a:cubicBezTo>
                    <a:pt x="151298" y="101149"/>
                    <a:pt x="149307" y="82234"/>
                    <a:pt x="146611" y="58901"/>
                  </a:cubicBezTo>
                  <a:cubicBezTo>
                    <a:pt x="145366" y="59130"/>
                    <a:pt x="144122" y="59254"/>
                    <a:pt x="142857" y="59316"/>
                  </a:cubicBezTo>
                  <a:cubicBezTo>
                    <a:pt x="141633" y="59254"/>
                    <a:pt x="140409" y="59130"/>
                    <a:pt x="139206" y="58901"/>
                  </a:cubicBezTo>
                  <a:cubicBezTo>
                    <a:pt x="132590" y="73731"/>
                    <a:pt x="125186" y="87357"/>
                    <a:pt x="118902" y="99655"/>
                  </a:cubicBezTo>
                  <a:moveTo>
                    <a:pt x="41189" y="58901"/>
                  </a:moveTo>
                  <a:lnTo>
                    <a:pt x="41189" y="117989"/>
                  </a:lnTo>
                  <a:lnTo>
                    <a:pt x="74373" y="117989"/>
                  </a:lnTo>
                  <a:cubicBezTo>
                    <a:pt x="74145" y="116745"/>
                    <a:pt x="74000" y="115501"/>
                    <a:pt x="73938" y="114235"/>
                  </a:cubicBezTo>
                  <a:cubicBezTo>
                    <a:pt x="74000" y="112991"/>
                    <a:pt x="74145" y="111747"/>
                    <a:pt x="74373" y="110523"/>
                  </a:cubicBezTo>
                  <a:cubicBezTo>
                    <a:pt x="67695" y="111332"/>
                    <a:pt x="60975" y="111747"/>
                    <a:pt x="54256" y="111726"/>
                  </a:cubicBezTo>
                  <a:lnTo>
                    <a:pt x="54256" y="89700"/>
                  </a:lnTo>
                  <a:lnTo>
                    <a:pt x="63319" y="89700"/>
                  </a:lnTo>
                  <a:cubicBezTo>
                    <a:pt x="66907" y="89721"/>
                    <a:pt x="70474" y="89970"/>
                    <a:pt x="74021" y="90468"/>
                  </a:cubicBezTo>
                  <a:cubicBezTo>
                    <a:pt x="73440" y="88020"/>
                    <a:pt x="73440" y="85469"/>
                    <a:pt x="74021" y="83022"/>
                  </a:cubicBezTo>
                  <a:cubicBezTo>
                    <a:pt x="70474" y="83520"/>
                    <a:pt x="66907" y="83769"/>
                    <a:pt x="63319" y="83789"/>
                  </a:cubicBezTo>
                  <a:lnTo>
                    <a:pt x="54256" y="83789"/>
                  </a:lnTo>
                  <a:lnTo>
                    <a:pt x="54256" y="65123"/>
                  </a:lnTo>
                  <a:cubicBezTo>
                    <a:pt x="60975" y="64978"/>
                    <a:pt x="67716" y="65372"/>
                    <a:pt x="74373" y="66326"/>
                  </a:cubicBezTo>
                  <a:cubicBezTo>
                    <a:pt x="73793" y="63879"/>
                    <a:pt x="73793" y="61328"/>
                    <a:pt x="74373" y="58881"/>
                  </a:cubicBezTo>
                  <a:close/>
                  <a:moveTo>
                    <a:pt x="13087" y="58901"/>
                  </a:moveTo>
                  <a:lnTo>
                    <a:pt x="13087" y="111726"/>
                  </a:lnTo>
                  <a:cubicBezTo>
                    <a:pt x="19744" y="111684"/>
                    <a:pt x="26402" y="111270"/>
                    <a:pt x="33018" y="110523"/>
                  </a:cubicBezTo>
                  <a:cubicBezTo>
                    <a:pt x="32790" y="111747"/>
                    <a:pt x="32645" y="112991"/>
                    <a:pt x="32583" y="114235"/>
                  </a:cubicBezTo>
                  <a:cubicBezTo>
                    <a:pt x="32645" y="115501"/>
                    <a:pt x="32790" y="116745"/>
                    <a:pt x="33018" y="117989"/>
                  </a:cubicBezTo>
                  <a:lnTo>
                    <a:pt x="0" y="117989"/>
                  </a:lnTo>
                  <a:lnTo>
                    <a:pt x="0" y="58777"/>
                  </a:lnTo>
                  <a:cubicBezTo>
                    <a:pt x="2199" y="58943"/>
                    <a:pt x="4356" y="59192"/>
                    <a:pt x="6554" y="59192"/>
                  </a:cubicBezTo>
                  <a:cubicBezTo>
                    <a:pt x="8752" y="59192"/>
                    <a:pt x="10888" y="58943"/>
                    <a:pt x="13087" y="5877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ZF AG">
  <a:themeElements>
    <a:clrScheme name="© ZF Friedrichshafen AG">
      <a:dk1>
        <a:srgbClr val="000000"/>
      </a:dk1>
      <a:lt1>
        <a:srgbClr val="FFFFFF"/>
      </a:lt1>
      <a:dk2>
        <a:srgbClr val="00ABE7"/>
      </a:dk2>
      <a:lt2>
        <a:srgbClr val="BFBFBF"/>
      </a:lt2>
      <a:accent1>
        <a:srgbClr val="7FA5BC"/>
      </a:accent1>
      <a:accent2>
        <a:srgbClr val="7FD5F3"/>
      </a:accent2>
      <a:accent3>
        <a:srgbClr val="BFEAF9"/>
      </a:accent3>
      <a:accent4>
        <a:srgbClr val="004D7A"/>
      </a:accent4>
      <a:accent5>
        <a:srgbClr val="1179BF"/>
      </a:accent5>
      <a:accent6>
        <a:srgbClr val="81BCDF"/>
      </a:accent6>
      <a:hlink>
        <a:srgbClr val="00ABE7"/>
      </a:hlink>
      <a:folHlink>
        <a:srgbClr val="7FD5F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© ZF Friedrichshafen AG">
      <a:dk1>
        <a:srgbClr val="000000"/>
      </a:dk1>
      <a:lt1>
        <a:srgbClr val="FFFFFF"/>
      </a:lt1>
      <a:dk2>
        <a:srgbClr val="00ABE7"/>
      </a:dk2>
      <a:lt2>
        <a:srgbClr val="BFBFBF"/>
      </a:lt2>
      <a:accent1>
        <a:srgbClr val="7FA5BC"/>
      </a:accent1>
      <a:accent2>
        <a:srgbClr val="7FD5F3"/>
      </a:accent2>
      <a:accent3>
        <a:srgbClr val="BFEAF9"/>
      </a:accent3>
      <a:accent4>
        <a:srgbClr val="004D7A"/>
      </a:accent4>
      <a:accent5>
        <a:srgbClr val="1179BF"/>
      </a:accent5>
      <a:accent6>
        <a:srgbClr val="81BCDF"/>
      </a:accent6>
      <a:hlink>
        <a:srgbClr val="00ABE7"/>
      </a:hlink>
      <a:folHlink>
        <a:srgbClr val="7FD5F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680cd4f-7d16-4261-9c42-e9c4e70e3298">
      <Terms xmlns="http://schemas.microsoft.com/office/infopath/2007/PartnerControls"/>
    </lcf76f155ced4ddcb4097134ff3c332f>
    <OBS xmlns="7680cd4f-7d16-4261-9c42-e9c4e70e3298">Em Confecção</OB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E925B3747C5694CA3778A2D8FF55A44" ma:contentTypeVersion="16" ma:contentTypeDescription="Crie um novo documento." ma:contentTypeScope="" ma:versionID="6d0ff5013c1a11d68b7a0cf1915a1e1e">
  <xsd:schema xmlns:xsd="http://www.w3.org/2001/XMLSchema" xmlns:xs="http://www.w3.org/2001/XMLSchema" xmlns:p="http://schemas.microsoft.com/office/2006/metadata/properties" xmlns:ns2="7680cd4f-7d16-4261-9c42-e9c4e70e3298" xmlns:ns3="7bdb3952-e52b-44a1-bed2-a7e1baf16a47" targetNamespace="http://schemas.microsoft.com/office/2006/metadata/properties" ma:root="true" ma:fieldsID="1dade993d8ac772f49243ff8f073dc55" ns2:_="" ns3:_="">
    <xsd:import namespace="7680cd4f-7d16-4261-9c42-e9c4e70e3298"/>
    <xsd:import namespace="7bdb3952-e52b-44a1-bed2-a7e1baf16a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2:OB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80cd4f-7d16-4261-9c42-e9c4e70e32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Marcações de imagem" ma:readOnly="false" ma:fieldId="{5cf76f15-5ced-4ddc-b409-7134ff3c332f}" ma:taxonomyMulti="true" ma:sspId="61535f45-074a-4eaf-b5ce-0ad645dc027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BS" ma:index="22" nillable="true" ma:displayName="OBS" ma:default="Em Confecção" ma:description="Apresentação em confecção" ma:format="Dropdown" ma:internalName="OBS">
      <xsd:simpleType>
        <xsd:restriction base="dms:Text">
          <xsd:maxLength value="255"/>
        </xsd:restriction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b3952-e52b-44a1-bed2-a7e1baf16a4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8EC4F8-5508-495C-BEA1-220C17A8AF70}">
  <ds:schemaRefs>
    <ds:schemaRef ds:uri="http://schemas.microsoft.com/office/2006/metadata/properties"/>
    <ds:schemaRef ds:uri="http://schemas.microsoft.com/office/infopath/2007/PartnerControls"/>
    <ds:schemaRef ds:uri="7680cd4f-7d16-4261-9c42-e9c4e70e3298"/>
  </ds:schemaRefs>
</ds:datastoreItem>
</file>

<file path=customXml/itemProps2.xml><?xml version="1.0" encoding="utf-8"?>
<ds:datastoreItem xmlns:ds="http://schemas.openxmlformats.org/officeDocument/2006/customXml" ds:itemID="{0ABD5510-56F3-42DD-8B64-4F52A58749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07DDC2-D080-479D-85F5-3145D170EE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80cd4f-7d16-4261-9c42-e9c4e70e3298"/>
    <ds:schemaRef ds:uri="7bdb3952-e52b-44a1-bed2-a7e1baf16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796</Words>
  <Application>Microsoft Office PowerPoint</Application>
  <PresentationFormat>Apresentação na tela (16:9)</PresentationFormat>
  <Paragraphs>337</Paragraphs>
  <Slides>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ZF Prometo Medium</vt:lpstr>
      <vt:lpstr>Tahoma</vt:lpstr>
      <vt:lpstr>ZF Prometo Light</vt:lpstr>
      <vt:lpstr>Arial</vt:lpstr>
      <vt:lpstr>ZF AG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Sousa Joao Paulo Bento de ITU ZSMK</dc:creator>
  <cp:lastModifiedBy>Santos Luana Nogueira dos ITU BSM</cp:lastModifiedBy>
  <cp:revision>7</cp:revision>
  <dcterms:created xsi:type="dcterms:W3CDTF">2023-10-17T15:02:24Z</dcterms:created>
  <dcterms:modified xsi:type="dcterms:W3CDTF">2025-10-03T12:18:26Z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0x010100CE925B3747C5694CA3778A2D8FF55A44</vt:lpwstr>
  </property>
  <property fmtid="{D5CDD505-2E9C-101B-9397-08002B2CF9AE}" pid="3" name="MSIP_Label_7294a1c8-9899-41e7-8f6e-8b1b3c79592a_Enabled">
    <vt:lpwstr>true</vt:lpwstr>
  </property>
  <property fmtid="{D5CDD505-2E9C-101B-9397-08002B2CF9AE}" pid="4" name="MSIP_Label_7294a1c8-9899-41e7-8f6e-8b1b3c79592a_SetDate">
    <vt:lpwstr>2023-10-17T15:08:39Z</vt:lpwstr>
  </property>
  <property fmtid="{D5CDD505-2E9C-101B-9397-08002B2CF9AE}" pid="5" name="MSIP_Label_7294a1c8-9899-41e7-8f6e-8b1b3c79592a_Method">
    <vt:lpwstr>Privileged</vt:lpwstr>
  </property>
  <property fmtid="{D5CDD505-2E9C-101B-9397-08002B2CF9AE}" pid="6" name="MSIP_Label_7294a1c8-9899-41e7-8f6e-8b1b3c79592a_Name">
    <vt:lpwstr>Internal sub2 (no marking)</vt:lpwstr>
  </property>
  <property fmtid="{D5CDD505-2E9C-101B-9397-08002B2CF9AE}" pid="7" name="MSIP_Label_7294a1c8-9899-41e7-8f6e-8b1b3c79592a_SiteId">
    <vt:lpwstr>eb70b763-b6d7-4486-8555-8831709a784e</vt:lpwstr>
  </property>
  <property fmtid="{D5CDD505-2E9C-101B-9397-08002B2CF9AE}" pid="8" name="MSIP_Label_7294a1c8-9899-41e7-8f6e-8b1b3c79592a_ActionId">
    <vt:lpwstr>31be3e2c-3250-4a5e-b455-e390abdd5035</vt:lpwstr>
  </property>
  <property fmtid="{D5CDD505-2E9C-101B-9397-08002B2CF9AE}" pid="9" name="MSIP_Label_7294a1c8-9899-41e7-8f6e-8b1b3c79592a_ContentBits">
    <vt:lpwstr>0</vt:lpwstr>
  </property>
</Properties>
</file>